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700405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4" userDrawn="1">
          <p15:clr>
            <a:srgbClr val="A4A3A4"/>
          </p15:clr>
        </p15:guide>
        <p15:guide id="2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B79462"/>
    <a:srgbClr val="008800"/>
    <a:srgbClr val="648C61"/>
    <a:srgbClr val="C00000"/>
    <a:srgbClr val="7F7F00"/>
    <a:srgbClr val="B1722D"/>
    <a:srgbClr val="82FF82"/>
    <a:srgbClr val="F8C01B"/>
    <a:srgbClr val="73B6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49" autoAdjust="0"/>
    <p:restoredTop sz="92886" autoAdjust="0"/>
  </p:normalViewPr>
  <p:slideViewPr>
    <p:cSldViewPr>
      <p:cViewPr varScale="1">
        <p:scale>
          <a:sx n="57" d="100"/>
          <a:sy n="57" d="100"/>
        </p:scale>
        <p:origin x="1116" y="28"/>
      </p:cViewPr>
      <p:guideLst>
        <p:guide orient="horz" pos="3144"/>
        <p:guide pos="288"/>
      </p:guideLst>
    </p:cSldViewPr>
  </p:slideViewPr>
  <p:outlineViewPr>
    <p:cViewPr>
      <p:scale>
        <a:sx n="50" d="100"/>
        <a:sy n="50" d="100"/>
      </p:scale>
      <p:origin x="42" y="22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163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A2789-F3AF-A84B-870A-65AFA746DFEF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163" y="8829675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19A2B-66C4-8443-B266-E23372DFFC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43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/>
          <a:lstStyle>
            <a:lvl1pPr algn="r">
              <a:defRPr sz="1200"/>
            </a:lvl1pPr>
          </a:lstStyle>
          <a:p>
            <a:fld id="{6D845599-701A-4FA0-8027-36496C7B95F1}" type="datetimeFigureOut">
              <a:rPr lang="en-US" smtClean="0"/>
              <a:pPr/>
              <a:t>3/7/2019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1" tIns="46570" rIns="93141" bIns="465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15790"/>
            <a:ext cx="5603240" cy="4183380"/>
          </a:xfrm>
          <a:prstGeom prst="rect">
            <a:avLst/>
          </a:prstGeom>
        </p:spPr>
        <p:txBody>
          <a:bodyPr vert="horz" lIns="93141" tIns="46570" rIns="93141" bIns="4657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829967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 anchor="b"/>
          <a:lstStyle>
            <a:lvl1pPr algn="r">
              <a:defRPr sz="1200"/>
            </a:lvl1pPr>
          </a:lstStyle>
          <a:p>
            <a:fld id="{925D742C-688D-4DB5-939F-8AEE1CF531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756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D742C-688D-4DB5-939F-8AEE1CF531A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483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4876800"/>
            <a:ext cx="6480174" cy="838200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28D5C-1045-4E38-ACD5-CE1B2C3623E8}" type="datetime1">
              <a:rPr lang="en-US" smtClean="0"/>
              <a:t>3/7/2019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20" name="Picture 19" descr="CalTF_Logo_2x2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0" y="2819400"/>
            <a:ext cx="2286000" cy="22860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00D7-622A-4BA6-8742-C60968059E2E}" type="datetime1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pic>
        <p:nvPicPr>
          <p:cNvPr id="16" name="Picture 15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48600" y="228600"/>
            <a:ext cx="1257300" cy="838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8C01B"/>
                </a:solidFill>
                <a:latin typeface="Arial"/>
                <a:cs typeface="Arial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70A1-5AB7-4033-8000-8EFF7BE3F5AE}" type="datetime1">
              <a:rPr lang="en-US" smtClean="0"/>
              <a:t>3/7/2019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1pPr>
              <a:buClr>
                <a:srgbClr val="73B632"/>
              </a:buClr>
              <a:defRPr>
                <a:latin typeface="Arial"/>
                <a:cs typeface="Arial"/>
              </a:defRPr>
            </a:lvl1pPr>
            <a:lvl2pPr>
              <a:buFont typeface="Wingdings" charset="2"/>
              <a:buChar char="q"/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9" name="Picture 8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4800" y="152400"/>
            <a:ext cx="1257300" cy="838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9A6AF3B-BD1D-414C-BF52-F42D461A5827}" type="datetime1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latin typeface="Arial"/>
              <a:cs typeface="Arial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>
                <a:latin typeface="Arial"/>
                <a:cs typeface="Arial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3CB0-1343-4074-96D6-F1CA5448C0C4}" type="datetime1">
              <a:rPr lang="en-US" smtClean="0"/>
              <a:t>3/7/2019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  <p:pic>
        <p:nvPicPr>
          <p:cNvPr id="28" name="Picture 27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4800" y="152400"/>
            <a:ext cx="1257300" cy="838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9686-7F93-4B3D-8183-DEB47503C57C}" type="datetime1">
              <a:rPr lang="en-US" smtClean="0"/>
              <a:t>3/7/2019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A2CB3-46D1-4F19-9B58-70A77A4E9EA0}" type="datetime1">
              <a:rPr lang="en-US" smtClean="0"/>
              <a:t>3/7/2019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4800" y="152400"/>
            <a:ext cx="1257300" cy="838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37DA1-BD67-4C7C-B21D-146DD19115E7}" type="datetime1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23" name="Picture 22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486400"/>
            <a:ext cx="1257300" cy="8382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2477865-930B-4EBF-98BC-9E7FDC799130}" type="datetime1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23" name="Picture 22" descr="CalTF_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486400"/>
            <a:ext cx="1257300" cy="838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81E41-3166-483C-8856-B564364672FF}" type="datetime1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2E0AB00-B0EA-4C5A-A8D9-297E4F477A8E}" type="datetime1">
              <a:rPr lang="en-US" smtClean="0"/>
              <a:t>3/7/2019</a:t>
            </a:fld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9A63E0-9C55-41FE-BE94-C73968ED25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pic>
        <p:nvPicPr>
          <p:cNvPr id="20" name="Picture 19" descr="CalTF_Logo.png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7924800" y="152400"/>
            <a:ext cx="1257300" cy="838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98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</p:sldLayoutIdLst>
  <p:hf hdr="0" ft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rgbClr val="F8C01B"/>
          </a:solidFill>
          <a:latin typeface="Arial"/>
          <a:ea typeface="+mj-ea"/>
          <a:cs typeface="Arial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rgbClr val="73B632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Arial"/>
          <a:ea typeface="+mn-ea"/>
          <a:cs typeface="Arial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Arial"/>
          <a:ea typeface="+mn-ea"/>
          <a:cs typeface="Arial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Arial"/>
          <a:ea typeface="+mn-ea"/>
          <a:cs typeface="Arial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368426" y="4953000"/>
            <a:ext cx="6480174" cy="762000"/>
          </a:xfrm>
        </p:spPr>
        <p:txBody>
          <a:bodyPr/>
          <a:lstStyle/>
          <a:p>
            <a:r>
              <a:rPr lang="en-US" dirty="0"/>
              <a:t>Name of Author</a:t>
            </a:r>
          </a:p>
          <a:p>
            <a:r>
              <a:rPr lang="en-US" dirty="0"/>
              <a:t>Month, Year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Title</a:t>
            </a:r>
            <a:endParaRPr lang="en-US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5524500" y="1460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43F43-69FF-4CB5-B10C-E5CAAAF22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Overview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30EB0B-667A-41C7-AD1E-F817FF98D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70A1-5AB7-4033-8000-8EFF7BE3F5AE}" type="datetime1">
              <a:rPr lang="en-US" smtClean="0"/>
              <a:t>3/7/2019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FBC620-91E0-4F08-9BDC-140842F39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9D684F5-6B3B-4294-B600-D77796EB6C0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Objective: Seeking TF feedback on [insert request]</a:t>
            </a:r>
          </a:p>
          <a:p>
            <a:r>
              <a:rPr lang="en-US" dirty="0"/>
              <a:t>Presentation content overview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93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F9467-5060-4B61-96E3-ED9D7DD3F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FC6886-BA4D-4BC6-A95F-2A7DE44E7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70A1-5AB7-4033-8000-8EFF7BE3F5AE}" type="datetime1">
              <a:rPr lang="en-US" smtClean="0"/>
              <a:t>3/7/2019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CAF3C5-3788-45BB-9258-12AA959AD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3C88168-15CA-4F48-982C-BCA203A8116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47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1C242-7C63-4C7B-AD72-12F497EFF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Questions for the TF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E192B1-16BB-4149-A958-86781CAE9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670A1-5AB7-4033-8000-8EFF7BE3F5AE}" type="datetime1">
              <a:rPr lang="en-US" smtClean="0"/>
              <a:t>3/7/2019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1B4A-A2C3-4125-AAA0-5404A6EE9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A63E0-9C55-41FE-BE94-C73968ED251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17A9C8-19F8-4C9E-B385-4C1223E0AD0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Question 1</a:t>
            </a:r>
          </a:p>
          <a:p>
            <a:r>
              <a:rPr lang="en-US" dirty="0"/>
              <a:t>Question 2</a:t>
            </a:r>
          </a:p>
          <a:p>
            <a:r>
              <a:rPr lang="en-US" dirty="0"/>
              <a:t>Question 3</a:t>
            </a:r>
          </a:p>
        </p:txBody>
      </p:sp>
    </p:spTree>
    <p:extLst>
      <p:ext uri="{BB962C8B-B14F-4D97-AF65-F5344CB8AC3E}">
        <p14:creationId xmlns:p14="http://schemas.microsoft.com/office/powerpoint/2010/main" val="25696748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15">
      <a:dk1>
        <a:srgbClr val="141313"/>
      </a:dk1>
      <a:lt1>
        <a:sysClr val="window" lastClr="FFFFFF"/>
      </a:lt1>
      <a:dk2>
        <a:srgbClr val="000B00"/>
      </a:dk2>
      <a:lt2>
        <a:srgbClr val="FFFFFE"/>
      </a:lt2>
      <a:accent1>
        <a:srgbClr val="F8C01B"/>
      </a:accent1>
      <a:accent2>
        <a:srgbClr val="CCB400"/>
      </a:accent2>
      <a:accent3>
        <a:srgbClr val="B79462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11630</TotalTime>
  <Words>41</Words>
  <Application>Microsoft Office PowerPoint</Application>
  <PresentationFormat>On-screen Show (4:3)</PresentationFormat>
  <Paragraphs>17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Georgia</vt:lpstr>
      <vt:lpstr>Wingdings</vt:lpstr>
      <vt:lpstr>Wingdings 2</vt:lpstr>
      <vt:lpstr>Civic</vt:lpstr>
      <vt:lpstr>Title</vt:lpstr>
      <vt:lpstr>Presentation Overview</vt:lpstr>
      <vt:lpstr>PowerPoint Presentation</vt:lpstr>
      <vt:lpstr>Summary of Questions for the TF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ASB</dc:creator>
  <cp:lastModifiedBy>Jennifer Barnes</cp:lastModifiedBy>
  <cp:revision>238</cp:revision>
  <dcterms:created xsi:type="dcterms:W3CDTF">2014-07-29T23:26:12Z</dcterms:created>
  <dcterms:modified xsi:type="dcterms:W3CDTF">2019-03-08T00:25:19Z</dcterms:modified>
</cp:coreProperties>
</file>