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diagrams/colors1.xml" ContentType="application/vnd.openxmlformats-officedocument.drawingml.diagramColors+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notesSlides/notesSlide2.xml" ContentType="application/vnd.openxmlformats-officedocument.presentationml.notesSlide+xml"/>
  <Override PartName="/ppt/diagrams/drawing1.xml" ContentType="application/vnd.ms-office.drawingml.diagramDrawing+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96" r:id="rId1"/>
  </p:sldMasterIdLst>
  <p:notesMasterIdLst>
    <p:notesMasterId r:id="rId11"/>
  </p:notesMasterIdLst>
  <p:handoutMasterIdLst>
    <p:handoutMasterId r:id="rId12"/>
  </p:handoutMasterIdLst>
  <p:sldIdLst>
    <p:sldId id="256" r:id="rId2"/>
    <p:sldId id="270" r:id="rId3"/>
    <p:sldId id="275" r:id="rId4"/>
    <p:sldId id="260" r:id="rId5"/>
    <p:sldId id="259" r:id="rId6"/>
    <p:sldId id="274" r:id="rId7"/>
    <p:sldId id="266" r:id="rId8"/>
    <p:sldId id="272" r:id="rId9"/>
    <p:sldId id="273" r:id="rId10"/>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73B632"/>
    <a:srgbClr val="F8C01B"/>
    <a:srgbClr val="89DC45"/>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8947" autoAdjust="0"/>
    <p:restoredTop sz="94723" autoAdjust="0"/>
  </p:normalViewPr>
  <p:slideViewPr>
    <p:cSldViewPr>
      <p:cViewPr varScale="1">
        <p:scale>
          <a:sx n="96" d="100"/>
          <a:sy n="96" d="100"/>
        </p:scale>
        <p:origin x="-568" y="-112"/>
      </p:cViewPr>
      <p:guideLst>
        <p:guide orient="horz" pos="2160"/>
        <p:guide pos="2880"/>
      </p:guideLst>
    </p:cSldViewPr>
  </p:slideViewPr>
  <p:outlineViewPr>
    <p:cViewPr>
      <p:scale>
        <a:sx n="50" d="100"/>
        <a:sy n="50" d="100"/>
      </p:scale>
      <p:origin x="42" y="2226"/>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CF5815-098E-5B4B-A998-F5D5122C95F8}"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A277B858-F8E0-5443-8318-BB6D82B0434E}">
      <dgm:prSet phldrT="[Text]"/>
      <dgm:spPr/>
      <dgm:t>
        <a:bodyPr/>
        <a:lstStyle/>
        <a:p>
          <a:pPr algn="ctr"/>
          <a:r>
            <a:rPr lang="en-US" dirty="0">
              <a:latin typeface="Arial"/>
              <a:cs typeface="Arial"/>
            </a:rPr>
            <a:t>To Code Opportunities in </a:t>
          </a:r>
        </a:p>
        <a:p>
          <a:pPr algn="ctr"/>
          <a:r>
            <a:rPr lang="en-US" dirty="0">
              <a:latin typeface="Arial"/>
              <a:cs typeface="Arial"/>
            </a:rPr>
            <a:t>Existing Buildings</a:t>
          </a:r>
        </a:p>
      </dgm:t>
    </dgm:pt>
    <dgm:pt modelId="{CC82E261-F3A1-0049-BAB0-F08C94DBD82F}" type="parTrans" cxnId="{8684DC68-B08F-9B49-9A9B-FB4B399D9101}">
      <dgm:prSet/>
      <dgm:spPr/>
      <dgm:t>
        <a:bodyPr/>
        <a:lstStyle/>
        <a:p>
          <a:pPr algn="ctr"/>
          <a:endParaRPr lang="en-US">
            <a:latin typeface="Arial"/>
            <a:cs typeface="Arial"/>
          </a:endParaRPr>
        </a:p>
      </dgm:t>
    </dgm:pt>
    <dgm:pt modelId="{5C4797A8-E055-4F43-BF22-81B45EF845DB}" type="sibTrans" cxnId="{8684DC68-B08F-9B49-9A9B-FB4B399D9101}">
      <dgm:prSet/>
      <dgm:spPr/>
      <dgm:t>
        <a:bodyPr/>
        <a:lstStyle/>
        <a:p>
          <a:pPr algn="ctr"/>
          <a:endParaRPr lang="en-US">
            <a:latin typeface="Arial"/>
            <a:cs typeface="Arial"/>
          </a:endParaRPr>
        </a:p>
      </dgm:t>
    </dgm:pt>
    <dgm:pt modelId="{174069C9-4D5A-6B46-A67D-4FF5E0BFBCC9}">
      <dgm:prSet phldrT="[Text]"/>
      <dgm:spPr/>
      <dgm:t>
        <a:bodyPr/>
        <a:lstStyle/>
        <a:p>
          <a:pPr algn="ctr"/>
          <a:r>
            <a:rPr lang="en-US" dirty="0">
              <a:latin typeface="Arial"/>
              <a:cs typeface="Arial"/>
            </a:rPr>
            <a:t>Code Noncompliance</a:t>
          </a:r>
        </a:p>
      </dgm:t>
    </dgm:pt>
    <dgm:pt modelId="{30F25B42-8C3D-114D-96CD-DBCE25CB001B}" type="parTrans" cxnId="{DCA8A836-3EAC-6443-8A98-025DA99C5605}">
      <dgm:prSet/>
      <dgm:spPr/>
      <dgm:t>
        <a:bodyPr/>
        <a:lstStyle/>
        <a:p>
          <a:pPr algn="ctr"/>
          <a:endParaRPr lang="en-US">
            <a:latin typeface="Arial"/>
            <a:cs typeface="Arial"/>
          </a:endParaRPr>
        </a:p>
      </dgm:t>
    </dgm:pt>
    <dgm:pt modelId="{A5FBE690-E182-D84D-AE5E-9D3E5E0008C0}" type="sibTrans" cxnId="{DCA8A836-3EAC-6443-8A98-025DA99C5605}">
      <dgm:prSet/>
      <dgm:spPr/>
      <dgm:t>
        <a:bodyPr/>
        <a:lstStyle/>
        <a:p>
          <a:pPr algn="ctr"/>
          <a:endParaRPr lang="en-US">
            <a:latin typeface="Arial"/>
            <a:cs typeface="Arial"/>
          </a:endParaRPr>
        </a:p>
      </dgm:t>
    </dgm:pt>
    <dgm:pt modelId="{2AE5611E-ACB6-7B40-ADA1-ACBEFDE07E6E}">
      <dgm:prSet phldrT="[Text]"/>
      <dgm:spPr>
        <a:solidFill>
          <a:srgbClr val="73B632"/>
        </a:solidFill>
        <a:ln>
          <a:solidFill>
            <a:srgbClr val="73B632"/>
          </a:solidFill>
        </a:ln>
      </dgm:spPr>
      <dgm:t>
        <a:bodyPr/>
        <a:lstStyle/>
        <a:p>
          <a:pPr algn="ctr"/>
          <a:r>
            <a:rPr lang="en-US" dirty="0">
              <a:latin typeface="Arial"/>
              <a:cs typeface="Arial"/>
            </a:rPr>
            <a:t>Code Triggers—skylights, etc.</a:t>
          </a:r>
        </a:p>
      </dgm:t>
    </dgm:pt>
    <dgm:pt modelId="{E4D13D9C-C532-6E4E-AE72-27A680887B95}" type="parTrans" cxnId="{D3E57781-84E0-D04B-A887-F652F949372B}">
      <dgm:prSet/>
      <dgm:spPr>
        <a:solidFill>
          <a:srgbClr val="73B632"/>
        </a:solidFill>
        <a:ln>
          <a:solidFill>
            <a:schemeClr val="accent4"/>
          </a:solidFill>
        </a:ln>
      </dgm:spPr>
      <dgm:t>
        <a:bodyPr/>
        <a:lstStyle/>
        <a:p>
          <a:pPr algn="ctr"/>
          <a:endParaRPr lang="en-US">
            <a:latin typeface="Arial"/>
            <a:cs typeface="Arial"/>
          </a:endParaRPr>
        </a:p>
      </dgm:t>
    </dgm:pt>
    <dgm:pt modelId="{66B99816-AD1E-D74A-A3FE-CF31482A6594}" type="sibTrans" cxnId="{D3E57781-84E0-D04B-A887-F652F949372B}">
      <dgm:prSet/>
      <dgm:spPr/>
      <dgm:t>
        <a:bodyPr/>
        <a:lstStyle/>
        <a:p>
          <a:pPr algn="ctr"/>
          <a:endParaRPr lang="en-US">
            <a:latin typeface="Arial"/>
            <a:cs typeface="Arial"/>
          </a:endParaRPr>
        </a:p>
      </dgm:t>
    </dgm:pt>
    <dgm:pt modelId="{A0F2ACEB-3DFA-1F44-8E5A-E0FEAE5C38C5}">
      <dgm:prSet phldrT="[Text]"/>
      <dgm:spPr>
        <a:solidFill>
          <a:srgbClr val="73B632"/>
        </a:solidFill>
        <a:ln>
          <a:solidFill>
            <a:srgbClr val="73B632"/>
          </a:solidFill>
        </a:ln>
      </dgm:spPr>
      <dgm:t>
        <a:bodyPr/>
        <a:lstStyle/>
        <a:p>
          <a:pPr algn="ctr"/>
          <a:r>
            <a:rPr lang="en-US" dirty="0">
              <a:latin typeface="Arial"/>
              <a:cs typeface="Arial"/>
            </a:rPr>
            <a:t>Non-Code Triggers—programmable thermostats, etc. </a:t>
          </a:r>
        </a:p>
      </dgm:t>
    </dgm:pt>
    <dgm:pt modelId="{8691D7EB-E833-C847-96C1-158E5502984F}" type="sibTrans" cxnId="{9D844D28-41A5-EF4A-944D-4A0EE30A25B7}">
      <dgm:prSet/>
      <dgm:spPr/>
      <dgm:t>
        <a:bodyPr/>
        <a:lstStyle/>
        <a:p>
          <a:pPr algn="ctr"/>
          <a:endParaRPr lang="en-US">
            <a:latin typeface="Arial"/>
            <a:cs typeface="Arial"/>
          </a:endParaRPr>
        </a:p>
      </dgm:t>
    </dgm:pt>
    <dgm:pt modelId="{46D0A03D-24A1-2A47-959E-693A3F340980}" type="parTrans" cxnId="{9D844D28-41A5-EF4A-944D-4A0EE30A25B7}">
      <dgm:prSet/>
      <dgm:spPr>
        <a:solidFill>
          <a:srgbClr val="73B632"/>
        </a:solidFill>
        <a:ln>
          <a:solidFill>
            <a:schemeClr val="accent4"/>
          </a:solidFill>
        </a:ln>
      </dgm:spPr>
      <dgm:t>
        <a:bodyPr/>
        <a:lstStyle/>
        <a:p>
          <a:pPr algn="ctr"/>
          <a:endParaRPr lang="en-US">
            <a:latin typeface="Arial"/>
            <a:cs typeface="Arial"/>
          </a:endParaRPr>
        </a:p>
      </dgm:t>
    </dgm:pt>
    <dgm:pt modelId="{85970789-0DD6-C141-8623-19105F6FEA54}">
      <dgm:prSet phldrT="[Text]"/>
      <dgm:spPr/>
      <dgm:t>
        <a:bodyPr/>
        <a:lstStyle/>
        <a:p>
          <a:pPr algn="ctr"/>
          <a:r>
            <a:rPr lang="en-US" dirty="0">
              <a:latin typeface="Arial"/>
              <a:cs typeface="Arial"/>
            </a:rPr>
            <a:t>Missed Opportunities in Existing Buildings</a:t>
          </a:r>
        </a:p>
      </dgm:t>
    </dgm:pt>
    <dgm:pt modelId="{8B3FB569-DCFF-5B4C-9098-CD936B3CBC39}" type="parTrans" cxnId="{E93FCB52-8B84-3A44-8DD4-718878D60B60}">
      <dgm:prSet/>
      <dgm:spPr/>
      <dgm:t>
        <a:bodyPr/>
        <a:lstStyle/>
        <a:p>
          <a:pPr algn="ctr"/>
          <a:endParaRPr lang="en-US"/>
        </a:p>
      </dgm:t>
    </dgm:pt>
    <dgm:pt modelId="{3B22312A-84CF-0C44-8B1F-3FE8839A45AF}" type="sibTrans" cxnId="{E93FCB52-8B84-3A44-8DD4-718878D60B60}">
      <dgm:prSet/>
      <dgm:spPr/>
      <dgm:t>
        <a:bodyPr/>
        <a:lstStyle/>
        <a:p>
          <a:pPr algn="ctr"/>
          <a:endParaRPr lang="en-US"/>
        </a:p>
      </dgm:t>
    </dgm:pt>
    <dgm:pt modelId="{A5D01087-AE02-1C44-A378-DD51A8B4ED53}">
      <dgm:prSet phldrT="[Text]"/>
      <dgm:spPr/>
      <dgm:t>
        <a:bodyPr/>
        <a:lstStyle/>
        <a:p>
          <a:pPr algn="ctr"/>
          <a:r>
            <a:rPr lang="en-US" dirty="0">
              <a:latin typeface="Arial"/>
              <a:cs typeface="Arial"/>
            </a:rPr>
            <a:t>Permitted Alterations</a:t>
          </a:r>
        </a:p>
      </dgm:t>
    </dgm:pt>
    <dgm:pt modelId="{01BE6AF1-2520-EA47-A188-7A0DF0C823C4}" type="parTrans" cxnId="{982B3A88-D20A-2B47-ADD5-4ABF9A24DC18}">
      <dgm:prSet/>
      <dgm:spPr/>
      <dgm:t>
        <a:bodyPr/>
        <a:lstStyle/>
        <a:p>
          <a:pPr algn="ctr"/>
          <a:endParaRPr lang="en-US"/>
        </a:p>
      </dgm:t>
    </dgm:pt>
    <dgm:pt modelId="{3B00D47A-6883-8347-B9CD-774C03D9F623}" type="sibTrans" cxnId="{982B3A88-D20A-2B47-ADD5-4ABF9A24DC18}">
      <dgm:prSet/>
      <dgm:spPr/>
      <dgm:t>
        <a:bodyPr/>
        <a:lstStyle/>
        <a:p>
          <a:pPr algn="ctr"/>
          <a:endParaRPr lang="en-US"/>
        </a:p>
      </dgm:t>
    </dgm:pt>
    <dgm:pt modelId="{40220E4F-05C9-BC49-8261-4B28FB7DE353}">
      <dgm:prSet phldrT="[Text]"/>
      <dgm:spPr/>
      <dgm:t>
        <a:bodyPr/>
        <a:lstStyle/>
        <a:p>
          <a:pPr algn="ctr"/>
          <a:r>
            <a:rPr lang="en-US" dirty="0">
              <a:latin typeface="Arial"/>
              <a:cs typeface="Arial"/>
            </a:rPr>
            <a:t>Non-Permitted Alterations</a:t>
          </a:r>
        </a:p>
      </dgm:t>
    </dgm:pt>
    <dgm:pt modelId="{7EBBC546-474B-464D-9FB8-9578C806639B}" type="parTrans" cxnId="{B7FA87B7-22BC-0B45-B14D-C46E24D135BE}">
      <dgm:prSet/>
      <dgm:spPr/>
      <dgm:t>
        <a:bodyPr/>
        <a:lstStyle/>
        <a:p>
          <a:pPr algn="ctr"/>
          <a:endParaRPr lang="en-US"/>
        </a:p>
      </dgm:t>
    </dgm:pt>
    <dgm:pt modelId="{536F2130-B458-5440-AF1D-6A09EF2A9D1B}" type="sibTrans" cxnId="{B7FA87B7-22BC-0B45-B14D-C46E24D135BE}">
      <dgm:prSet/>
      <dgm:spPr/>
      <dgm:t>
        <a:bodyPr/>
        <a:lstStyle/>
        <a:p>
          <a:pPr algn="ctr"/>
          <a:endParaRPr lang="en-US"/>
        </a:p>
      </dgm:t>
    </dgm:pt>
    <dgm:pt modelId="{CEE1D037-0F41-074E-BA3A-2FE4CB040A78}">
      <dgm:prSet phldrT="[Text]" custT="1"/>
      <dgm:spPr>
        <a:solidFill>
          <a:srgbClr val="73B632"/>
        </a:solidFill>
        <a:ln>
          <a:solidFill>
            <a:srgbClr val="73B632"/>
          </a:solidFill>
        </a:ln>
      </dgm:spPr>
      <dgm:t>
        <a:bodyPr/>
        <a:lstStyle/>
        <a:p>
          <a:pPr algn="ctr"/>
          <a:r>
            <a:rPr lang="en-US" sz="2000" b="1" dirty="0">
              <a:latin typeface="Arial"/>
              <a:cs typeface="Arial"/>
            </a:rPr>
            <a:t> </a:t>
          </a:r>
          <a:r>
            <a:rPr lang="en-US" sz="1800" b="1" dirty="0">
              <a:latin typeface="Arial"/>
              <a:cs typeface="Arial"/>
            </a:rPr>
            <a:t>Repair Indefinitely</a:t>
          </a:r>
        </a:p>
      </dgm:t>
    </dgm:pt>
    <dgm:pt modelId="{5E62CD4C-C199-B04F-B3D3-E6A9A8151D27}" type="parTrans" cxnId="{223B6A53-845F-9D44-808E-A3061FD04AF6}">
      <dgm:prSet/>
      <dgm:spPr/>
      <dgm:t>
        <a:bodyPr/>
        <a:lstStyle/>
        <a:p>
          <a:endParaRPr lang="en-US"/>
        </a:p>
      </dgm:t>
    </dgm:pt>
    <dgm:pt modelId="{4FBEADCB-AEB5-2347-A814-76C34E4CBEA7}" type="sibTrans" cxnId="{223B6A53-845F-9D44-808E-A3061FD04AF6}">
      <dgm:prSet/>
      <dgm:spPr/>
      <dgm:t>
        <a:bodyPr/>
        <a:lstStyle/>
        <a:p>
          <a:endParaRPr lang="en-US"/>
        </a:p>
      </dgm:t>
    </dgm:pt>
    <dgm:pt modelId="{E7F010B6-C450-724F-901B-AF32CF75A8BE}" type="pres">
      <dgm:prSet presAssocID="{BECF5815-098E-5B4B-A998-F5D5122C95F8}" presName="hierChild1" presStyleCnt="0">
        <dgm:presLayoutVars>
          <dgm:chPref val="1"/>
          <dgm:dir/>
          <dgm:animOne val="branch"/>
          <dgm:animLvl val="lvl"/>
          <dgm:resizeHandles/>
        </dgm:presLayoutVars>
      </dgm:prSet>
      <dgm:spPr/>
      <dgm:t>
        <a:bodyPr/>
        <a:lstStyle/>
        <a:p>
          <a:endParaRPr lang="en-US"/>
        </a:p>
      </dgm:t>
    </dgm:pt>
    <dgm:pt modelId="{571D2E0D-74E5-664D-8B6D-90999A4C813D}" type="pres">
      <dgm:prSet presAssocID="{A277B858-F8E0-5443-8318-BB6D82B0434E}" presName="hierRoot1" presStyleCnt="0"/>
      <dgm:spPr/>
    </dgm:pt>
    <dgm:pt modelId="{E421EF7E-F010-E241-A66E-3F1CBBE8EC1E}" type="pres">
      <dgm:prSet presAssocID="{A277B858-F8E0-5443-8318-BB6D82B0434E}" presName="composite" presStyleCnt="0"/>
      <dgm:spPr/>
    </dgm:pt>
    <dgm:pt modelId="{0B96B770-A02A-224B-B242-12E5D749502D}" type="pres">
      <dgm:prSet presAssocID="{A277B858-F8E0-5443-8318-BB6D82B0434E}" presName="background" presStyleLbl="node0" presStyleIdx="0" presStyleCnt="1"/>
      <dgm:spPr/>
    </dgm:pt>
    <dgm:pt modelId="{766E94BE-42A4-9C40-BB4A-CD3B21BB74E2}" type="pres">
      <dgm:prSet presAssocID="{A277B858-F8E0-5443-8318-BB6D82B0434E}" presName="text" presStyleLbl="fgAcc0" presStyleIdx="0" presStyleCnt="1" custScaleX="107638" custScaleY="113995">
        <dgm:presLayoutVars>
          <dgm:chPref val="3"/>
        </dgm:presLayoutVars>
      </dgm:prSet>
      <dgm:spPr/>
      <dgm:t>
        <a:bodyPr/>
        <a:lstStyle/>
        <a:p>
          <a:endParaRPr lang="en-US"/>
        </a:p>
      </dgm:t>
    </dgm:pt>
    <dgm:pt modelId="{9DF55318-C5DA-194C-9058-FB01CFCA8039}" type="pres">
      <dgm:prSet presAssocID="{A277B858-F8E0-5443-8318-BB6D82B0434E}" presName="hierChild2" presStyleCnt="0"/>
      <dgm:spPr/>
    </dgm:pt>
    <dgm:pt modelId="{EFA367E2-A0AF-9C4D-A63E-DDA3F19FCBC8}" type="pres">
      <dgm:prSet presAssocID="{30F25B42-8C3D-114D-96CD-DBCE25CB001B}" presName="Name10" presStyleLbl="parChTrans1D2" presStyleIdx="0" presStyleCnt="2"/>
      <dgm:spPr/>
      <dgm:t>
        <a:bodyPr/>
        <a:lstStyle/>
        <a:p>
          <a:endParaRPr lang="en-US"/>
        </a:p>
      </dgm:t>
    </dgm:pt>
    <dgm:pt modelId="{AEBEEDBE-AF23-BB45-8F52-B7A85DFEC8C2}" type="pres">
      <dgm:prSet presAssocID="{174069C9-4D5A-6B46-A67D-4FF5E0BFBCC9}" presName="hierRoot2" presStyleCnt="0"/>
      <dgm:spPr/>
    </dgm:pt>
    <dgm:pt modelId="{F6A98968-86F0-B64A-90B3-CA08DC70C2C5}" type="pres">
      <dgm:prSet presAssocID="{174069C9-4D5A-6B46-A67D-4FF5E0BFBCC9}" presName="composite2" presStyleCnt="0"/>
      <dgm:spPr/>
    </dgm:pt>
    <dgm:pt modelId="{A3B6B20C-3FFD-AC4E-A2C9-AE539B9DA522}" type="pres">
      <dgm:prSet presAssocID="{174069C9-4D5A-6B46-A67D-4FF5E0BFBCC9}" presName="background2" presStyleLbl="node2" presStyleIdx="0" presStyleCnt="2"/>
      <dgm:spPr/>
    </dgm:pt>
    <dgm:pt modelId="{A9C42310-7E39-8843-9273-5E25E37D966B}" type="pres">
      <dgm:prSet presAssocID="{174069C9-4D5A-6B46-A67D-4FF5E0BFBCC9}" presName="text2" presStyleLbl="fgAcc2" presStyleIdx="0" presStyleCnt="2">
        <dgm:presLayoutVars>
          <dgm:chPref val="3"/>
        </dgm:presLayoutVars>
      </dgm:prSet>
      <dgm:spPr/>
      <dgm:t>
        <a:bodyPr/>
        <a:lstStyle/>
        <a:p>
          <a:endParaRPr lang="en-US"/>
        </a:p>
      </dgm:t>
    </dgm:pt>
    <dgm:pt modelId="{F7E063FF-C074-C945-AC24-D41854545057}" type="pres">
      <dgm:prSet presAssocID="{174069C9-4D5A-6B46-A67D-4FF5E0BFBCC9}" presName="hierChild3" presStyleCnt="0"/>
      <dgm:spPr/>
    </dgm:pt>
    <dgm:pt modelId="{578F9BEC-498D-8F47-979D-7CBFFBF267FB}" type="pres">
      <dgm:prSet presAssocID="{01BE6AF1-2520-EA47-A188-7A0DF0C823C4}" presName="Name17" presStyleLbl="parChTrans1D3" presStyleIdx="0" presStyleCnt="5"/>
      <dgm:spPr/>
      <dgm:t>
        <a:bodyPr/>
        <a:lstStyle/>
        <a:p>
          <a:endParaRPr lang="en-US"/>
        </a:p>
      </dgm:t>
    </dgm:pt>
    <dgm:pt modelId="{BF1B0FCF-CBB5-A340-8431-6B733619CD8B}" type="pres">
      <dgm:prSet presAssocID="{A5D01087-AE02-1C44-A378-DD51A8B4ED53}" presName="hierRoot3" presStyleCnt="0"/>
      <dgm:spPr/>
    </dgm:pt>
    <dgm:pt modelId="{347DC7EC-C4E5-F84D-9C30-CCE8C1B915DE}" type="pres">
      <dgm:prSet presAssocID="{A5D01087-AE02-1C44-A378-DD51A8B4ED53}" presName="composite3" presStyleCnt="0"/>
      <dgm:spPr/>
    </dgm:pt>
    <dgm:pt modelId="{EC32B239-63B5-DC42-A4D5-4A9BA5698778}" type="pres">
      <dgm:prSet presAssocID="{A5D01087-AE02-1C44-A378-DD51A8B4ED53}" presName="background3" presStyleLbl="node3" presStyleIdx="0" presStyleCnt="5"/>
      <dgm:spPr/>
    </dgm:pt>
    <dgm:pt modelId="{3824D6D5-A7EF-C74A-A246-710A90F16E7A}" type="pres">
      <dgm:prSet presAssocID="{A5D01087-AE02-1C44-A378-DD51A8B4ED53}" presName="text3" presStyleLbl="fgAcc3" presStyleIdx="0" presStyleCnt="5">
        <dgm:presLayoutVars>
          <dgm:chPref val="3"/>
        </dgm:presLayoutVars>
      </dgm:prSet>
      <dgm:spPr/>
      <dgm:t>
        <a:bodyPr/>
        <a:lstStyle/>
        <a:p>
          <a:endParaRPr lang="en-US"/>
        </a:p>
      </dgm:t>
    </dgm:pt>
    <dgm:pt modelId="{0B0FEA64-D840-3443-9C14-3E5DB9D08549}" type="pres">
      <dgm:prSet presAssocID="{A5D01087-AE02-1C44-A378-DD51A8B4ED53}" presName="hierChild4" presStyleCnt="0"/>
      <dgm:spPr/>
    </dgm:pt>
    <dgm:pt modelId="{AB1DB41D-2957-1544-8727-34F3CC6E3390}" type="pres">
      <dgm:prSet presAssocID="{7EBBC546-474B-464D-9FB8-9578C806639B}" presName="Name17" presStyleLbl="parChTrans1D3" presStyleIdx="1" presStyleCnt="5"/>
      <dgm:spPr/>
      <dgm:t>
        <a:bodyPr/>
        <a:lstStyle/>
        <a:p>
          <a:endParaRPr lang="en-US"/>
        </a:p>
      </dgm:t>
    </dgm:pt>
    <dgm:pt modelId="{8451EC08-D392-F343-861C-C176F447A618}" type="pres">
      <dgm:prSet presAssocID="{40220E4F-05C9-BC49-8261-4B28FB7DE353}" presName="hierRoot3" presStyleCnt="0"/>
      <dgm:spPr/>
    </dgm:pt>
    <dgm:pt modelId="{E3E1D5D7-E291-FF4F-ACC5-B92F64C22154}" type="pres">
      <dgm:prSet presAssocID="{40220E4F-05C9-BC49-8261-4B28FB7DE353}" presName="composite3" presStyleCnt="0"/>
      <dgm:spPr/>
    </dgm:pt>
    <dgm:pt modelId="{B5218D9D-766D-E74D-82EA-98B5EFAB1547}" type="pres">
      <dgm:prSet presAssocID="{40220E4F-05C9-BC49-8261-4B28FB7DE353}" presName="background3" presStyleLbl="node3" presStyleIdx="1" presStyleCnt="5"/>
      <dgm:spPr/>
    </dgm:pt>
    <dgm:pt modelId="{407DAE8A-486F-814F-A4A8-DDFC41B504AC}" type="pres">
      <dgm:prSet presAssocID="{40220E4F-05C9-BC49-8261-4B28FB7DE353}" presName="text3" presStyleLbl="fgAcc3" presStyleIdx="1" presStyleCnt="5">
        <dgm:presLayoutVars>
          <dgm:chPref val="3"/>
        </dgm:presLayoutVars>
      </dgm:prSet>
      <dgm:spPr/>
      <dgm:t>
        <a:bodyPr/>
        <a:lstStyle/>
        <a:p>
          <a:endParaRPr lang="en-US"/>
        </a:p>
      </dgm:t>
    </dgm:pt>
    <dgm:pt modelId="{28E7FE2B-4ECC-7F46-9799-3895521818B0}" type="pres">
      <dgm:prSet presAssocID="{40220E4F-05C9-BC49-8261-4B28FB7DE353}" presName="hierChild4" presStyleCnt="0"/>
      <dgm:spPr/>
    </dgm:pt>
    <dgm:pt modelId="{4A718EB5-4656-114D-B46E-C5513DA90A11}" type="pres">
      <dgm:prSet presAssocID="{8B3FB569-DCFF-5B4C-9098-CD936B3CBC39}" presName="Name10" presStyleLbl="parChTrans1D2" presStyleIdx="1" presStyleCnt="2"/>
      <dgm:spPr/>
      <dgm:t>
        <a:bodyPr/>
        <a:lstStyle/>
        <a:p>
          <a:endParaRPr lang="en-US"/>
        </a:p>
      </dgm:t>
    </dgm:pt>
    <dgm:pt modelId="{D188BF48-ED9B-E84C-847F-4EF3B3EB5E5A}" type="pres">
      <dgm:prSet presAssocID="{85970789-0DD6-C141-8623-19105F6FEA54}" presName="hierRoot2" presStyleCnt="0"/>
      <dgm:spPr/>
    </dgm:pt>
    <dgm:pt modelId="{B5ABFEDC-5D4E-4E40-B5B8-C776EAEB7038}" type="pres">
      <dgm:prSet presAssocID="{85970789-0DD6-C141-8623-19105F6FEA54}" presName="composite2" presStyleCnt="0"/>
      <dgm:spPr/>
    </dgm:pt>
    <dgm:pt modelId="{8361FEB0-6A28-564E-83A7-E916E77A7252}" type="pres">
      <dgm:prSet presAssocID="{85970789-0DD6-C141-8623-19105F6FEA54}" presName="background2" presStyleLbl="node2" presStyleIdx="1" presStyleCnt="2"/>
      <dgm:spPr/>
    </dgm:pt>
    <dgm:pt modelId="{743793E7-46D5-DF45-8996-0FF15545BB38}" type="pres">
      <dgm:prSet presAssocID="{85970789-0DD6-C141-8623-19105F6FEA54}" presName="text2" presStyleLbl="fgAcc2" presStyleIdx="1" presStyleCnt="2">
        <dgm:presLayoutVars>
          <dgm:chPref val="3"/>
        </dgm:presLayoutVars>
      </dgm:prSet>
      <dgm:spPr/>
      <dgm:t>
        <a:bodyPr/>
        <a:lstStyle/>
        <a:p>
          <a:endParaRPr lang="en-US"/>
        </a:p>
      </dgm:t>
    </dgm:pt>
    <dgm:pt modelId="{26ED8329-109C-4644-BA6E-AB293418E1CD}" type="pres">
      <dgm:prSet presAssocID="{85970789-0DD6-C141-8623-19105F6FEA54}" presName="hierChild3" presStyleCnt="0"/>
      <dgm:spPr/>
    </dgm:pt>
    <dgm:pt modelId="{471248A4-2D07-7044-9A92-FAD59E5E470A}" type="pres">
      <dgm:prSet presAssocID="{E4D13D9C-C532-6E4E-AE72-27A680887B95}" presName="Name17" presStyleLbl="parChTrans1D3" presStyleIdx="2" presStyleCnt="5"/>
      <dgm:spPr/>
      <dgm:t>
        <a:bodyPr/>
        <a:lstStyle/>
        <a:p>
          <a:endParaRPr lang="en-US"/>
        </a:p>
      </dgm:t>
    </dgm:pt>
    <dgm:pt modelId="{7294A7C2-2FC1-2447-9D80-70822C8FCF7C}" type="pres">
      <dgm:prSet presAssocID="{2AE5611E-ACB6-7B40-ADA1-ACBEFDE07E6E}" presName="hierRoot3" presStyleCnt="0"/>
      <dgm:spPr/>
    </dgm:pt>
    <dgm:pt modelId="{A03F0B59-8E28-254C-AF8A-7024FBE04631}" type="pres">
      <dgm:prSet presAssocID="{2AE5611E-ACB6-7B40-ADA1-ACBEFDE07E6E}" presName="composite3" presStyleCnt="0"/>
      <dgm:spPr/>
    </dgm:pt>
    <dgm:pt modelId="{8CC26756-A6C6-554D-B5FA-990AAF7C20DE}" type="pres">
      <dgm:prSet presAssocID="{2AE5611E-ACB6-7B40-ADA1-ACBEFDE07E6E}" presName="background3" presStyleLbl="node3" presStyleIdx="2" presStyleCnt="5"/>
      <dgm:spPr/>
    </dgm:pt>
    <dgm:pt modelId="{041E6BAA-5A0D-A54B-A7CE-10DB93419BD6}" type="pres">
      <dgm:prSet presAssocID="{2AE5611E-ACB6-7B40-ADA1-ACBEFDE07E6E}" presName="text3" presStyleLbl="fgAcc3" presStyleIdx="2" presStyleCnt="5">
        <dgm:presLayoutVars>
          <dgm:chPref val="3"/>
        </dgm:presLayoutVars>
      </dgm:prSet>
      <dgm:spPr/>
      <dgm:t>
        <a:bodyPr/>
        <a:lstStyle/>
        <a:p>
          <a:endParaRPr lang="en-US"/>
        </a:p>
      </dgm:t>
    </dgm:pt>
    <dgm:pt modelId="{ACEC092B-8FB7-0F45-AAFF-5BB771546BE1}" type="pres">
      <dgm:prSet presAssocID="{2AE5611E-ACB6-7B40-ADA1-ACBEFDE07E6E}" presName="hierChild4" presStyleCnt="0"/>
      <dgm:spPr/>
    </dgm:pt>
    <dgm:pt modelId="{2FAC1BEB-7B28-824A-85D2-958B9A305F0C}" type="pres">
      <dgm:prSet presAssocID="{46D0A03D-24A1-2A47-959E-693A3F340980}" presName="Name17" presStyleLbl="parChTrans1D3" presStyleIdx="3" presStyleCnt="5"/>
      <dgm:spPr/>
      <dgm:t>
        <a:bodyPr/>
        <a:lstStyle/>
        <a:p>
          <a:endParaRPr lang="en-US"/>
        </a:p>
      </dgm:t>
    </dgm:pt>
    <dgm:pt modelId="{5662730A-3983-9B44-925B-D3BFA851A15E}" type="pres">
      <dgm:prSet presAssocID="{A0F2ACEB-3DFA-1F44-8E5A-E0FEAE5C38C5}" presName="hierRoot3" presStyleCnt="0"/>
      <dgm:spPr/>
    </dgm:pt>
    <dgm:pt modelId="{6A593BDD-6C95-B04C-B1AE-9B9E2B18336E}" type="pres">
      <dgm:prSet presAssocID="{A0F2ACEB-3DFA-1F44-8E5A-E0FEAE5C38C5}" presName="composite3" presStyleCnt="0"/>
      <dgm:spPr/>
    </dgm:pt>
    <dgm:pt modelId="{E9E5ACBE-A465-2643-AFAF-8591148415E8}" type="pres">
      <dgm:prSet presAssocID="{A0F2ACEB-3DFA-1F44-8E5A-E0FEAE5C38C5}" presName="background3" presStyleLbl="node3" presStyleIdx="3" presStyleCnt="5"/>
      <dgm:spPr/>
    </dgm:pt>
    <dgm:pt modelId="{19E8051D-9283-A546-BA93-360CBDCFC27F}" type="pres">
      <dgm:prSet presAssocID="{A0F2ACEB-3DFA-1F44-8E5A-E0FEAE5C38C5}" presName="text3" presStyleLbl="fgAcc3" presStyleIdx="3" presStyleCnt="5">
        <dgm:presLayoutVars>
          <dgm:chPref val="3"/>
        </dgm:presLayoutVars>
      </dgm:prSet>
      <dgm:spPr/>
      <dgm:t>
        <a:bodyPr/>
        <a:lstStyle/>
        <a:p>
          <a:endParaRPr lang="en-US"/>
        </a:p>
      </dgm:t>
    </dgm:pt>
    <dgm:pt modelId="{DE9359B9-9EB1-2948-96F8-C4D3A169DBDB}" type="pres">
      <dgm:prSet presAssocID="{A0F2ACEB-3DFA-1F44-8E5A-E0FEAE5C38C5}" presName="hierChild4" presStyleCnt="0"/>
      <dgm:spPr/>
    </dgm:pt>
    <dgm:pt modelId="{F82D6649-C4B2-8248-8B32-8AB77FD5C486}" type="pres">
      <dgm:prSet presAssocID="{5E62CD4C-C199-B04F-B3D3-E6A9A8151D27}" presName="Name17" presStyleLbl="parChTrans1D3" presStyleIdx="4" presStyleCnt="5"/>
      <dgm:spPr/>
      <dgm:t>
        <a:bodyPr/>
        <a:lstStyle/>
        <a:p>
          <a:endParaRPr lang="en-US"/>
        </a:p>
      </dgm:t>
    </dgm:pt>
    <dgm:pt modelId="{7A1350D4-566C-D14B-91EE-ABA4A3266B50}" type="pres">
      <dgm:prSet presAssocID="{CEE1D037-0F41-074E-BA3A-2FE4CB040A78}" presName="hierRoot3" presStyleCnt="0"/>
      <dgm:spPr/>
    </dgm:pt>
    <dgm:pt modelId="{C298CEC2-E836-4F46-B337-1F05B8C95D1A}" type="pres">
      <dgm:prSet presAssocID="{CEE1D037-0F41-074E-BA3A-2FE4CB040A78}" presName="composite3" presStyleCnt="0"/>
      <dgm:spPr/>
    </dgm:pt>
    <dgm:pt modelId="{9D835574-507A-8D4A-8F93-FE49086C3396}" type="pres">
      <dgm:prSet presAssocID="{CEE1D037-0F41-074E-BA3A-2FE4CB040A78}" presName="background3" presStyleLbl="node3" presStyleIdx="4" presStyleCnt="5"/>
      <dgm:spPr/>
    </dgm:pt>
    <dgm:pt modelId="{8ADC6444-6004-9147-AC59-2D14B2DBDB2B}" type="pres">
      <dgm:prSet presAssocID="{CEE1D037-0F41-074E-BA3A-2FE4CB040A78}" presName="text3" presStyleLbl="fgAcc3" presStyleIdx="4" presStyleCnt="5" custScaleX="119539" custScaleY="118701">
        <dgm:presLayoutVars>
          <dgm:chPref val="3"/>
        </dgm:presLayoutVars>
      </dgm:prSet>
      <dgm:spPr/>
      <dgm:t>
        <a:bodyPr/>
        <a:lstStyle/>
        <a:p>
          <a:endParaRPr lang="en-US"/>
        </a:p>
      </dgm:t>
    </dgm:pt>
    <dgm:pt modelId="{4BC30B3A-578F-AD4D-9086-9D600D238CC4}" type="pres">
      <dgm:prSet presAssocID="{CEE1D037-0F41-074E-BA3A-2FE4CB040A78}" presName="hierChild4" presStyleCnt="0"/>
      <dgm:spPr/>
    </dgm:pt>
  </dgm:ptLst>
  <dgm:cxnLst>
    <dgm:cxn modelId="{0872541E-843E-FC4B-9F76-5D561719B8F8}" type="presOf" srcId="{30F25B42-8C3D-114D-96CD-DBCE25CB001B}" destId="{EFA367E2-A0AF-9C4D-A63E-DDA3F19FCBC8}" srcOrd="0" destOrd="0" presId="urn:microsoft.com/office/officeart/2005/8/layout/hierarchy1"/>
    <dgm:cxn modelId="{223B6A53-845F-9D44-808E-A3061FD04AF6}" srcId="{85970789-0DD6-C141-8623-19105F6FEA54}" destId="{CEE1D037-0F41-074E-BA3A-2FE4CB040A78}" srcOrd="2" destOrd="0" parTransId="{5E62CD4C-C199-B04F-B3D3-E6A9A8151D27}" sibTransId="{4FBEADCB-AEB5-2347-A814-76C34E4CBEA7}"/>
    <dgm:cxn modelId="{54CEE581-7258-8846-B32E-888672D64E7E}" type="presOf" srcId="{85970789-0DD6-C141-8623-19105F6FEA54}" destId="{743793E7-46D5-DF45-8996-0FF15545BB38}" srcOrd="0" destOrd="0" presId="urn:microsoft.com/office/officeart/2005/8/layout/hierarchy1"/>
    <dgm:cxn modelId="{982B3A88-D20A-2B47-ADD5-4ABF9A24DC18}" srcId="{174069C9-4D5A-6B46-A67D-4FF5E0BFBCC9}" destId="{A5D01087-AE02-1C44-A378-DD51A8B4ED53}" srcOrd="0" destOrd="0" parTransId="{01BE6AF1-2520-EA47-A188-7A0DF0C823C4}" sibTransId="{3B00D47A-6883-8347-B9CD-774C03D9F623}"/>
    <dgm:cxn modelId="{D3E57781-84E0-D04B-A887-F652F949372B}" srcId="{85970789-0DD6-C141-8623-19105F6FEA54}" destId="{2AE5611E-ACB6-7B40-ADA1-ACBEFDE07E6E}" srcOrd="0" destOrd="0" parTransId="{E4D13D9C-C532-6E4E-AE72-27A680887B95}" sibTransId="{66B99816-AD1E-D74A-A3FE-CF31482A6594}"/>
    <dgm:cxn modelId="{8710AEB8-6944-7E44-99AD-85472BF07169}" type="presOf" srcId="{174069C9-4D5A-6B46-A67D-4FF5E0BFBCC9}" destId="{A9C42310-7E39-8843-9273-5E25E37D966B}" srcOrd="0" destOrd="0" presId="urn:microsoft.com/office/officeart/2005/8/layout/hierarchy1"/>
    <dgm:cxn modelId="{9D844D28-41A5-EF4A-944D-4A0EE30A25B7}" srcId="{85970789-0DD6-C141-8623-19105F6FEA54}" destId="{A0F2ACEB-3DFA-1F44-8E5A-E0FEAE5C38C5}" srcOrd="1" destOrd="0" parTransId="{46D0A03D-24A1-2A47-959E-693A3F340980}" sibTransId="{8691D7EB-E833-C847-96C1-158E5502984F}"/>
    <dgm:cxn modelId="{87684979-B85A-6548-86A9-6ADB4F4EEB22}" type="presOf" srcId="{BECF5815-098E-5B4B-A998-F5D5122C95F8}" destId="{E7F010B6-C450-724F-901B-AF32CF75A8BE}" srcOrd="0" destOrd="0" presId="urn:microsoft.com/office/officeart/2005/8/layout/hierarchy1"/>
    <dgm:cxn modelId="{E93FCB52-8B84-3A44-8DD4-718878D60B60}" srcId="{A277B858-F8E0-5443-8318-BB6D82B0434E}" destId="{85970789-0DD6-C141-8623-19105F6FEA54}" srcOrd="1" destOrd="0" parTransId="{8B3FB569-DCFF-5B4C-9098-CD936B3CBC39}" sibTransId="{3B22312A-84CF-0C44-8B1F-3FE8839A45AF}"/>
    <dgm:cxn modelId="{A75BDB2B-9BE2-5046-8E23-50D11E0C2D2F}" type="presOf" srcId="{5E62CD4C-C199-B04F-B3D3-E6A9A8151D27}" destId="{F82D6649-C4B2-8248-8B32-8AB77FD5C486}" srcOrd="0" destOrd="0" presId="urn:microsoft.com/office/officeart/2005/8/layout/hierarchy1"/>
    <dgm:cxn modelId="{56FE69E1-51AF-2345-8265-3778B201D77B}" type="presOf" srcId="{46D0A03D-24A1-2A47-959E-693A3F340980}" destId="{2FAC1BEB-7B28-824A-85D2-958B9A305F0C}" srcOrd="0" destOrd="0" presId="urn:microsoft.com/office/officeart/2005/8/layout/hierarchy1"/>
    <dgm:cxn modelId="{0EAA2251-668D-9D49-A5EC-48BC73C6A3D9}" type="presOf" srcId="{A5D01087-AE02-1C44-A378-DD51A8B4ED53}" destId="{3824D6D5-A7EF-C74A-A246-710A90F16E7A}" srcOrd="0" destOrd="0" presId="urn:microsoft.com/office/officeart/2005/8/layout/hierarchy1"/>
    <dgm:cxn modelId="{659A4734-16C5-8B4F-87CC-EBF8044656E3}" type="presOf" srcId="{8B3FB569-DCFF-5B4C-9098-CD936B3CBC39}" destId="{4A718EB5-4656-114D-B46E-C5513DA90A11}" srcOrd="0" destOrd="0" presId="urn:microsoft.com/office/officeart/2005/8/layout/hierarchy1"/>
    <dgm:cxn modelId="{5995F0DC-3A41-2E45-9CCA-19BECD8F7803}" type="presOf" srcId="{01BE6AF1-2520-EA47-A188-7A0DF0C823C4}" destId="{578F9BEC-498D-8F47-979D-7CBFFBF267FB}" srcOrd="0" destOrd="0" presId="urn:microsoft.com/office/officeart/2005/8/layout/hierarchy1"/>
    <dgm:cxn modelId="{8684DC68-B08F-9B49-9A9B-FB4B399D9101}" srcId="{BECF5815-098E-5B4B-A998-F5D5122C95F8}" destId="{A277B858-F8E0-5443-8318-BB6D82B0434E}" srcOrd="0" destOrd="0" parTransId="{CC82E261-F3A1-0049-BAB0-F08C94DBD82F}" sibTransId="{5C4797A8-E055-4F43-BF22-81B45EF845DB}"/>
    <dgm:cxn modelId="{F602636C-BD3A-ED43-97C6-461DF1BE1267}" type="presOf" srcId="{40220E4F-05C9-BC49-8261-4B28FB7DE353}" destId="{407DAE8A-486F-814F-A4A8-DDFC41B504AC}" srcOrd="0" destOrd="0" presId="urn:microsoft.com/office/officeart/2005/8/layout/hierarchy1"/>
    <dgm:cxn modelId="{B7FA87B7-22BC-0B45-B14D-C46E24D135BE}" srcId="{174069C9-4D5A-6B46-A67D-4FF5E0BFBCC9}" destId="{40220E4F-05C9-BC49-8261-4B28FB7DE353}" srcOrd="1" destOrd="0" parTransId="{7EBBC546-474B-464D-9FB8-9578C806639B}" sibTransId="{536F2130-B458-5440-AF1D-6A09EF2A9D1B}"/>
    <dgm:cxn modelId="{DCA8A836-3EAC-6443-8A98-025DA99C5605}" srcId="{A277B858-F8E0-5443-8318-BB6D82B0434E}" destId="{174069C9-4D5A-6B46-A67D-4FF5E0BFBCC9}" srcOrd="0" destOrd="0" parTransId="{30F25B42-8C3D-114D-96CD-DBCE25CB001B}" sibTransId="{A5FBE690-E182-D84D-AE5E-9D3E5E0008C0}"/>
    <dgm:cxn modelId="{B56583E2-9B98-4045-AA67-4ED9C182374C}" type="presOf" srcId="{CEE1D037-0F41-074E-BA3A-2FE4CB040A78}" destId="{8ADC6444-6004-9147-AC59-2D14B2DBDB2B}" srcOrd="0" destOrd="0" presId="urn:microsoft.com/office/officeart/2005/8/layout/hierarchy1"/>
    <dgm:cxn modelId="{713FE40C-1E20-8E41-B721-0286BDEE6741}" type="presOf" srcId="{2AE5611E-ACB6-7B40-ADA1-ACBEFDE07E6E}" destId="{041E6BAA-5A0D-A54B-A7CE-10DB93419BD6}" srcOrd="0" destOrd="0" presId="urn:microsoft.com/office/officeart/2005/8/layout/hierarchy1"/>
    <dgm:cxn modelId="{892E2329-60E8-CB4B-A721-671964A588BA}" type="presOf" srcId="{A0F2ACEB-3DFA-1F44-8E5A-E0FEAE5C38C5}" destId="{19E8051D-9283-A546-BA93-360CBDCFC27F}" srcOrd="0" destOrd="0" presId="urn:microsoft.com/office/officeart/2005/8/layout/hierarchy1"/>
    <dgm:cxn modelId="{76B2CE92-A80A-0141-81B3-570E106FC061}" type="presOf" srcId="{A277B858-F8E0-5443-8318-BB6D82B0434E}" destId="{766E94BE-42A4-9C40-BB4A-CD3B21BB74E2}" srcOrd="0" destOrd="0" presId="urn:microsoft.com/office/officeart/2005/8/layout/hierarchy1"/>
    <dgm:cxn modelId="{D2547246-5705-CA4A-B700-431454EBFADD}" type="presOf" srcId="{7EBBC546-474B-464D-9FB8-9578C806639B}" destId="{AB1DB41D-2957-1544-8727-34F3CC6E3390}" srcOrd="0" destOrd="0" presId="urn:microsoft.com/office/officeart/2005/8/layout/hierarchy1"/>
    <dgm:cxn modelId="{A4F4D318-5EC2-9E46-A50E-96116BC3E9E6}" type="presOf" srcId="{E4D13D9C-C532-6E4E-AE72-27A680887B95}" destId="{471248A4-2D07-7044-9A92-FAD59E5E470A}" srcOrd="0" destOrd="0" presId="urn:microsoft.com/office/officeart/2005/8/layout/hierarchy1"/>
    <dgm:cxn modelId="{8171A2AB-6B7E-F448-8A51-ED1D84D34F51}" type="presParOf" srcId="{E7F010B6-C450-724F-901B-AF32CF75A8BE}" destId="{571D2E0D-74E5-664D-8B6D-90999A4C813D}" srcOrd="0" destOrd="0" presId="urn:microsoft.com/office/officeart/2005/8/layout/hierarchy1"/>
    <dgm:cxn modelId="{E5A45ECD-E9A4-C746-82F5-1430196B77F0}" type="presParOf" srcId="{571D2E0D-74E5-664D-8B6D-90999A4C813D}" destId="{E421EF7E-F010-E241-A66E-3F1CBBE8EC1E}" srcOrd="0" destOrd="0" presId="urn:microsoft.com/office/officeart/2005/8/layout/hierarchy1"/>
    <dgm:cxn modelId="{868A7E44-B450-8D4D-AB31-55B76CC31A74}" type="presParOf" srcId="{E421EF7E-F010-E241-A66E-3F1CBBE8EC1E}" destId="{0B96B770-A02A-224B-B242-12E5D749502D}" srcOrd="0" destOrd="0" presId="urn:microsoft.com/office/officeart/2005/8/layout/hierarchy1"/>
    <dgm:cxn modelId="{07246A96-2722-3B43-BA2E-D9110C9B475B}" type="presParOf" srcId="{E421EF7E-F010-E241-A66E-3F1CBBE8EC1E}" destId="{766E94BE-42A4-9C40-BB4A-CD3B21BB74E2}" srcOrd="1" destOrd="0" presId="urn:microsoft.com/office/officeart/2005/8/layout/hierarchy1"/>
    <dgm:cxn modelId="{C3BDC307-2EF5-BE46-80A7-5362AD4827D3}" type="presParOf" srcId="{571D2E0D-74E5-664D-8B6D-90999A4C813D}" destId="{9DF55318-C5DA-194C-9058-FB01CFCA8039}" srcOrd="1" destOrd="0" presId="urn:microsoft.com/office/officeart/2005/8/layout/hierarchy1"/>
    <dgm:cxn modelId="{8AC67EE0-38CD-7A4B-A2FA-2A0E911FE6CC}" type="presParOf" srcId="{9DF55318-C5DA-194C-9058-FB01CFCA8039}" destId="{EFA367E2-A0AF-9C4D-A63E-DDA3F19FCBC8}" srcOrd="0" destOrd="0" presId="urn:microsoft.com/office/officeart/2005/8/layout/hierarchy1"/>
    <dgm:cxn modelId="{846B3F4F-3511-FC4A-93A1-0894FA172DF2}" type="presParOf" srcId="{9DF55318-C5DA-194C-9058-FB01CFCA8039}" destId="{AEBEEDBE-AF23-BB45-8F52-B7A85DFEC8C2}" srcOrd="1" destOrd="0" presId="urn:microsoft.com/office/officeart/2005/8/layout/hierarchy1"/>
    <dgm:cxn modelId="{AC0F4879-6B6C-5444-912E-8CE9430EDE0C}" type="presParOf" srcId="{AEBEEDBE-AF23-BB45-8F52-B7A85DFEC8C2}" destId="{F6A98968-86F0-B64A-90B3-CA08DC70C2C5}" srcOrd="0" destOrd="0" presId="urn:microsoft.com/office/officeart/2005/8/layout/hierarchy1"/>
    <dgm:cxn modelId="{F2D7E4A4-94A8-4B40-A9D7-CB823BD2B43A}" type="presParOf" srcId="{F6A98968-86F0-B64A-90B3-CA08DC70C2C5}" destId="{A3B6B20C-3FFD-AC4E-A2C9-AE539B9DA522}" srcOrd="0" destOrd="0" presId="urn:microsoft.com/office/officeart/2005/8/layout/hierarchy1"/>
    <dgm:cxn modelId="{1ECFB637-1FDA-BA45-B605-F914B7269132}" type="presParOf" srcId="{F6A98968-86F0-B64A-90B3-CA08DC70C2C5}" destId="{A9C42310-7E39-8843-9273-5E25E37D966B}" srcOrd="1" destOrd="0" presId="urn:microsoft.com/office/officeart/2005/8/layout/hierarchy1"/>
    <dgm:cxn modelId="{B742FD0E-84E8-B84A-8CEF-A061BBF165E6}" type="presParOf" srcId="{AEBEEDBE-AF23-BB45-8F52-B7A85DFEC8C2}" destId="{F7E063FF-C074-C945-AC24-D41854545057}" srcOrd="1" destOrd="0" presId="urn:microsoft.com/office/officeart/2005/8/layout/hierarchy1"/>
    <dgm:cxn modelId="{F7999BD1-EC8A-6145-B4B1-08CC8C4E252E}" type="presParOf" srcId="{F7E063FF-C074-C945-AC24-D41854545057}" destId="{578F9BEC-498D-8F47-979D-7CBFFBF267FB}" srcOrd="0" destOrd="0" presId="urn:microsoft.com/office/officeart/2005/8/layout/hierarchy1"/>
    <dgm:cxn modelId="{E0CA3799-A9A4-D84F-8AE3-337CF17A09B6}" type="presParOf" srcId="{F7E063FF-C074-C945-AC24-D41854545057}" destId="{BF1B0FCF-CBB5-A340-8431-6B733619CD8B}" srcOrd="1" destOrd="0" presId="urn:microsoft.com/office/officeart/2005/8/layout/hierarchy1"/>
    <dgm:cxn modelId="{27F3A754-D6AF-D44F-844C-F56512D0BFDB}" type="presParOf" srcId="{BF1B0FCF-CBB5-A340-8431-6B733619CD8B}" destId="{347DC7EC-C4E5-F84D-9C30-CCE8C1B915DE}" srcOrd="0" destOrd="0" presId="urn:microsoft.com/office/officeart/2005/8/layout/hierarchy1"/>
    <dgm:cxn modelId="{746D021E-E844-624A-B728-04459C2EA851}" type="presParOf" srcId="{347DC7EC-C4E5-F84D-9C30-CCE8C1B915DE}" destId="{EC32B239-63B5-DC42-A4D5-4A9BA5698778}" srcOrd="0" destOrd="0" presId="urn:microsoft.com/office/officeart/2005/8/layout/hierarchy1"/>
    <dgm:cxn modelId="{E47F754C-D4B3-9746-92D7-45401C0A0269}" type="presParOf" srcId="{347DC7EC-C4E5-F84D-9C30-CCE8C1B915DE}" destId="{3824D6D5-A7EF-C74A-A246-710A90F16E7A}" srcOrd="1" destOrd="0" presId="urn:microsoft.com/office/officeart/2005/8/layout/hierarchy1"/>
    <dgm:cxn modelId="{88D6D4B9-7CAE-6B46-A9BC-3D7A60FA311B}" type="presParOf" srcId="{BF1B0FCF-CBB5-A340-8431-6B733619CD8B}" destId="{0B0FEA64-D840-3443-9C14-3E5DB9D08549}" srcOrd="1" destOrd="0" presId="urn:microsoft.com/office/officeart/2005/8/layout/hierarchy1"/>
    <dgm:cxn modelId="{9F4BAF58-2391-8C46-8D7D-52A904976ABA}" type="presParOf" srcId="{F7E063FF-C074-C945-AC24-D41854545057}" destId="{AB1DB41D-2957-1544-8727-34F3CC6E3390}" srcOrd="2" destOrd="0" presId="urn:microsoft.com/office/officeart/2005/8/layout/hierarchy1"/>
    <dgm:cxn modelId="{89A39F4D-E774-8A4B-8914-2664A335FECF}" type="presParOf" srcId="{F7E063FF-C074-C945-AC24-D41854545057}" destId="{8451EC08-D392-F343-861C-C176F447A618}" srcOrd="3" destOrd="0" presId="urn:microsoft.com/office/officeart/2005/8/layout/hierarchy1"/>
    <dgm:cxn modelId="{45D8F148-D527-DC4D-BD12-DA5B576C48E0}" type="presParOf" srcId="{8451EC08-D392-F343-861C-C176F447A618}" destId="{E3E1D5D7-E291-FF4F-ACC5-B92F64C22154}" srcOrd="0" destOrd="0" presId="urn:microsoft.com/office/officeart/2005/8/layout/hierarchy1"/>
    <dgm:cxn modelId="{12D0D09D-D93C-3546-8C76-367F19DFC909}" type="presParOf" srcId="{E3E1D5D7-E291-FF4F-ACC5-B92F64C22154}" destId="{B5218D9D-766D-E74D-82EA-98B5EFAB1547}" srcOrd="0" destOrd="0" presId="urn:microsoft.com/office/officeart/2005/8/layout/hierarchy1"/>
    <dgm:cxn modelId="{BD43D38D-A41B-0149-A89D-B9E94502288A}" type="presParOf" srcId="{E3E1D5D7-E291-FF4F-ACC5-B92F64C22154}" destId="{407DAE8A-486F-814F-A4A8-DDFC41B504AC}" srcOrd="1" destOrd="0" presId="urn:microsoft.com/office/officeart/2005/8/layout/hierarchy1"/>
    <dgm:cxn modelId="{5A87EA31-79EB-C642-B33C-0E0D2AB17564}" type="presParOf" srcId="{8451EC08-D392-F343-861C-C176F447A618}" destId="{28E7FE2B-4ECC-7F46-9799-3895521818B0}" srcOrd="1" destOrd="0" presId="urn:microsoft.com/office/officeart/2005/8/layout/hierarchy1"/>
    <dgm:cxn modelId="{3E632662-C3C0-8245-8CB3-36360F1437AA}" type="presParOf" srcId="{9DF55318-C5DA-194C-9058-FB01CFCA8039}" destId="{4A718EB5-4656-114D-B46E-C5513DA90A11}" srcOrd="2" destOrd="0" presId="urn:microsoft.com/office/officeart/2005/8/layout/hierarchy1"/>
    <dgm:cxn modelId="{A2AC037A-F562-E948-B16F-BB4FDFFABB1B}" type="presParOf" srcId="{9DF55318-C5DA-194C-9058-FB01CFCA8039}" destId="{D188BF48-ED9B-E84C-847F-4EF3B3EB5E5A}" srcOrd="3" destOrd="0" presId="urn:microsoft.com/office/officeart/2005/8/layout/hierarchy1"/>
    <dgm:cxn modelId="{6A5F822B-6BD5-F04C-B787-9A3B2990C01F}" type="presParOf" srcId="{D188BF48-ED9B-E84C-847F-4EF3B3EB5E5A}" destId="{B5ABFEDC-5D4E-4E40-B5B8-C776EAEB7038}" srcOrd="0" destOrd="0" presId="urn:microsoft.com/office/officeart/2005/8/layout/hierarchy1"/>
    <dgm:cxn modelId="{2FC96A27-C310-FA4B-A0BE-FB0A02030387}" type="presParOf" srcId="{B5ABFEDC-5D4E-4E40-B5B8-C776EAEB7038}" destId="{8361FEB0-6A28-564E-83A7-E916E77A7252}" srcOrd="0" destOrd="0" presId="urn:microsoft.com/office/officeart/2005/8/layout/hierarchy1"/>
    <dgm:cxn modelId="{BB788C1B-7C82-1A44-89A6-1EA33F656DCD}" type="presParOf" srcId="{B5ABFEDC-5D4E-4E40-B5B8-C776EAEB7038}" destId="{743793E7-46D5-DF45-8996-0FF15545BB38}" srcOrd="1" destOrd="0" presId="urn:microsoft.com/office/officeart/2005/8/layout/hierarchy1"/>
    <dgm:cxn modelId="{A3D7AA6F-1085-9F47-BD43-91D6CF9DFFCA}" type="presParOf" srcId="{D188BF48-ED9B-E84C-847F-4EF3B3EB5E5A}" destId="{26ED8329-109C-4644-BA6E-AB293418E1CD}" srcOrd="1" destOrd="0" presId="urn:microsoft.com/office/officeart/2005/8/layout/hierarchy1"/>
    <dgm:cxn modelId="{712EE58D-4919-D344-A99C-F3FD3662522D}" type="presParOf" srcId="{26ED8329-109C-4644-BA6E-AB293418E1CD}" destId="{471248A4-2D07-7044-9A92-FAD59E5E470A}" srcOrd="0" destOrd="0" presId="urn:microsoft.com/office/officeart/2005/8/layout/hierarchy1"/>
    <dgm:cxn modelId="{EFB1DCF8-730C-EE41-9C7A-8EA0DCF1DCDE}" type="presParOf" srcId="{26ED8329-109C-4644-BA6E-AB293418E1CD}" destId="{7294A7C2-2FC1-2447-9D80-70822C8FCF7C}" srcOrd="1" destOrd="0" presId="urn:microsoft.com/office/officeart/2005/8/layout/hierarchy1"/>
    <dgm:cxn modelId="{95D0EF98-0179-9644-B86C-48C44E6E2AB9}" type="presParOf" srcId="{7294A7C2-2FC1-2447-9D80-70822C8FCF7C}" destId="{A03F0B59-8E28-254C-AF8A-7024FBE04631}" srcOrd="0" destOrd="0" presId="urn:microsoft.com/office/officeart/2005/8/layout/hierarchy1"/>
    <dgm:cxn modelId="{42293F37-D45A-D441-93C1-59CD895D37F4}" type="presParOf" srcId="{A03F0B59-8E28-254C-AF8A-7024FBE04631}" destId="{8CC26756-A6C6-554D-B5FA-990AAF7C20DE}" srcOrd="0" destOrd="0" presId="urn:microsoft.com/office/officeart/2005/8/layout/hierarchy1"/>
    <dgm:cxn modelId="{839E9641-C731-CE42-A4CC-F41D5C683791}" type="presParOf" srcId="{A03F0B59-8E28-254C-AF8A-7024FBE04631}" destId="{041E6BAA-5A0D-A54B-A7CE-10DB93419BD6}" srcOrd="1" destOrd="0" presId="urn:microsoft.com/office/officeart/2005/8/layout/hierarchy1"/>
    <dgm:cxn modelId="{3D7A6B5B-57A8-2C44-92BE-A8BC48F3D35B}" type="presParOf" srcId="{7294A7C2-2FC1-2447-9D80-70822C8FCF7C}" destId="{ACEC092B-8FB7-0F45-AAFF-5BB771546BE1}" srcOrd="1" destOrd="0" presId="urn:microsoft.com/office/officeart/2005/8/layout/hierarchy1"/>
    <dgm:cxn modelId="{B84CB7D5-6EBE-2D4B-8040-1910C9F96A68}" type="presParOf" srcId="{26ED8329-109C-4644-BA6E-AB293418E1CD}" destId="{2FAC1BEB-7B28-824A-85D2-958B9A305F0C}" srcOrd="2" destOrd="0" presId="urn:microsoft.com/office/officeart/2005/8/layout/hierarchy1"/>
    <dgm:cxn modelId="{2BD5BF8F-C2EA-424F-A798-0211F0DF84C1}" type="presParOf" srcId="{26ED8329-109C-4644-BA6E-AB293418E1CD}" destId="{5662730A-3983-9B44-925B-D3BFA851A15E}" srcOrd="3" destOrd="0" presId="urn:microsoft.com/office/officeart/2005/8/layout/hierarchy1"/>
    <dgm:cxn modelId="{05EFF4BF-1D27-C346-8244-38366E6D4999}" type="presParOf" srcId="{5662730A-3983-9B44-925B-D3BFA851A15E}" destId="{6A593BDD-6C95-B04C-B1AE-9B9E2B18336E}" srcOrd="0" destOrd="0" presId="urn:microsoft.com/office/officeart/2005/8/layout/hierarchy1"/>
    <dgm:cxn modelId="{4BC573B7-7AE3-F647-8E3C-C2429FB6C9B6}" type="presParOf" srcId="{6A593BDD-6C95-B04C-B1AE-9B9E2B18336E}" destId="{E9E5ACBE-A465-2643-AFAF-8591148415E8}" srcOrd="0" destOrd="0" presId="urn:microsoft.com/office/officeart/2005/8/layout/hierarchy1"/>
    <dgm:cxn modelId="{5BBA3D03-FF30-C944-8ADF-1550A801E862}" type="presParOf" srcId="{6A593BDD-6C95-B04C-B1AE-9B9E2B18336E}" destId="{19E8051D-9283-A546-BA93-360CBDCFC27F}" srcOrd="1" destOrd="0" presId="urn:microsoft.com/office/officeart/2005/8/layout/hierarchy1"/>
    <dgm:cxn modelId="{7FA10765-4B77-A146-B2EC-47BB633F2250}" type="presParOf" srcId="{5662730A-3983-9B44-925B-D3BFA851A15E}" destId="{DE9359B9-9EB1-2948-96F8-C4D3A169DBDB}" srcOrd="1" destOrd="0" presId="urn:microsoft.com/office/officeart/2005/8/layout/hierarchy1"/>
    <dgm:cxn modelId="{96602612-58C6-3A45-A94C-D8F8DFE64590}" type="presParOf" srcId="{26ED8329-109C-4644-BA6E-AB293418E1CD}" destId="{F82D6649-C4B2-8248-8B32-8AB77FD5C486}" srcOrd="4" destOrd="0" presId="urn:microsoft.com/office/officeart/2005/8/layout/hierarchy1"/>
    <dgm:cxn modelId="{866B17AD-A1D7-6846-B3CB-DE5BFCD08EAE}" type="presParOf" srcId="{26ED8329-109C-4644-BA6E-AB293418E1CD}" destId="{7A1350D4-566C-D14B-91EE-ABA4A3266B50}" srcOrd="5" destOrd="0" presId="urn:microsoft.com/office/officeart/2005/8/layout/hierarchy1"/>
    <dgm:cxn modelId="{952B232D-166A-CC42-8CC5-3C9E486DD947}" type="presParOf" srcId="{7A1350D4-566C-D14B-91EE-ABA4A3266B50}" destId="{C298CEC2-E836-4F46-B337-1F05B8C95D1A}" srcOrd="0" destOrd="0" presId="urn:microsoft.com/office/officeart/2005/8/layout/hierarchy1"/>
    <dgm:cxn modelId="{F99495EA-3654-BA47-ACFC-B508890B479C}" type="presParOf" srcId="{C298CEC2-E836-4F46-B337-1F05B8C95D1A}" destId="{9D835574-507A-8D4A-8F93-FE49086C3396}" srcOrd="0" destOrd="0" presId="urn:microsoft.com/office/officeart/2005/8/layout/hierarchy1"/>
    <dgm:cxn modelId="{519C5EFB-5236-A148-810D-D5B8F31E18B1}" type="presParOf" srcId="{C298CEC2-E836-4F46-B337-1F05B8C95D1A}" destId="{8ADC6444-6004-9147-AC59-2D14B2DBDB2B}" srcOrd="1" destOrd="0" presId="urn:microsoft.com/office/officeart/2005/8/layout/hierarchy1"/>
    <dgm:cxn modelId="{DA725225-BB79-2E40-A98A-C785DD3438F5}" type="presParOf" srcId="{7A1350D4-566C-D14B-91EE-ABA4A3266B50}" destId="{4BC30B3A-578F-AD4D-9086-9D600D238CC4}" srcOrd="1" destOrd="0" presId="urn:microsoft.com/office/officeart/2005/8/layout/hierarchy1"/>
  </dgm:cxnLst>
  <dgm:bg>
    <a:noFill/>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2D6649-C4B2-8248-8B32-8AB77FD5C486}">
      <dsp:nvSpPr>
        <dsp:cNvPr id="0" name=""/>
        <dsp:cNvSpPr/>
      </dsp:nvSpPr>
      <dsp:spPr>
        <a:xfrm>
          <a:off x="5348648" y="2408606"/>
          <a:ext cx="1532088" cy="364567"/>
        </a:xfrm>
        <a:custGeom>
          <a:avLst/>
          <a:gdLst/>
          <a:ahLst/>
          <a:cxnLst/>
          <a:rect l="0" t="0" r="0" b="0"/>
          <a:pathLst>
            <a:path>
              <a:moveTo>
                <a:pt x="0" y="0"/>
              </a:moveTo>
              <a:lnTo>
                <a:pt x="0" y="248442"/>
              </a:lnTo>
              <a:lnTo>
                <a:pt x="1532088" y="248442"/>
              </a:lnTo>
              <a:lnTo>
                <a:pt x="1532088" y="364567"/>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FAC1BEB-7B28-824A-85D2-958B9A305F0C}">
      <dsp:nvSpPr>
        <dsp:cNvPr id="0" name=""/>
        <dsp:cNvSpPr/>
      </dsp:nvSpPr>
      <dsp:spPr>
        <a:xfrm>
          <a:off x="5226185" y="2408606"/>
          <a:ext cx="122463" cy="364567"/>
        </a:xfrm>
        <a:custGeom>
          <a:avLst/>
          <a:gdLst/>
          <a:ahLst/>
          <a:cxnLst/>
          <a:rect l="0" t="0" r="0" b="0"/>
          <a:pathLst>
            <a:path>
              <a:moveTo>
                <a:pt x="122463" y="0"/>
              </a:moveTo>
              <a:lnTo>
                <a:pt x="122463" y="248442"/>
              </a:lnTo>
              <a:lnTo>
                <a:pt x="0" y="248442"/>
              </a:lnTo>
              <a:lnTo>
                <a:pt x="0" y="364567"/>
              </a:lnTo>
            </a:path>
          </a:pathLst>
        </a:custGeom>
        <a:noFill/>
        <a:ln w="9525" cap="flat" cmpd="sng" algn="ctr">
          <a:solidFill>
            <a:schemeClr val="accent4"/>
          </a:solidFill>
          <a:prstDash val="solid"/>
        </a:ln>
        <a:effectLst/>
      </dsp:spPr>
      <dsp:style>
        <a:lnRef idx="1">
          <a:scrgbClr r="0" g="0" b="0"/>
        </a:lnRef>
        <a:fillRef idx="0">
          <a:scrgbClr r="0" g="0" b="0"/>
        </a:fillRef>
        <a:effectRef idx="0">
          <a:scrgbClr r="0" g="0" b="0"/>
        </a:effectRef>
        <a:fontRef idx="minor"/>
      </dsp:style>
    </dsp:sp>
    <dsp:sp modelId="{471248A4-2D07-7044-9A92-FAD59E5E470A}">
      <dsp:nvSpPr>
        <dsp:cNvPr id="0" name=""/>
        <dsp:cNvSpPr/>
      </dsp:nvSpPr>
      <dsp:spPr>
        <a:xfrm>
          <a:off x="3694096" y="2408606"/>
          <a:ext cx="1654552" cy="364567"/>
        </a:xfrm>
        <a:custGeom>
          <a:avLst/>
          <a:gdLst/>
          <a:ahLst/>
          <a:cxnLst/>
          <a:rect l="0" t="0" r="0" b="0"/>
          <a:pathLst>
            <a:path>
              <a:moveTo>
                <a:pt x="1654552" y="0"/>
              </a:moveTo>
              <a:lnTo>
                <a:pt x="1654552" y="248442"/>
              </a:lnTo>
              <a:lnTo>
                <a:pt x="0" y="248442"/>
              </a:lnTo>
              <a:lnTo>
                <a:pt x="0" y="364567"/>
              </a:lnTo>
            </a:path>
          </a:pathLst>
        </a:custGeom>
        <a:noFill/>
        <a:ln w="9525" cap="flat" cmpd="sng" algn="ctr">
          <a:solidFill>
            <a:schemeClr val="accent4"/>
          </a:solidFill>
          <a:prstDash val="solid"/>
        </a:ln>
        <a:effectLst/>
      </dsp:spPr>
      <dsp:style>
        <a:lnRef idx="1">
          <a:scrgbClr r="0" g="0" b="0"/>
        </a:lnRef>
        <a:fillRef idx="0">
          <a:scrgbClr r="0" g="0" b="0"/>
        </a:fillRef>
        <a:effectRef idx="0">
          <a:scrgbClr r="0" g="0" b="0"/>
        </a:effectRef>
        <a:fontRef idx="minor"/>
      </dsp:style>
    </dsp:sp>
    <dsp:sp modelId="{4A718EB5-4656-114D-B46E-C5513DA90A11}">
      <dsp:nvSpPr>
        <dsp:cNvPr id="0" name=""/>
        <dsp:cNvSpPr/>
      </dsp:nvSpPr>
      <dsp:spPr>
        <a:xfrm>
          <a:off x="3372305" y="1248049"/>
          <a:ext cx="1976342" cy="364567"/>
        </a:xfrm>
        <a:custGeom>
          <a:avLst/>
          <a:gdLst/>
          <a:ahLst/>
          <a:cxnLst/>
          <a:rect l="0" t="0" r="0" b="0"/>
          <a:pathLst>
            <a:path>
              <a:moveTo>
                <a:pt x="0" y="0"/>
              </a:moveTo>
              <a:lnTo>
                <a:pt x="0" y="248442"/>
              </a:lnTo>
              <a:lnTo>
                <a:pt x="1976342" y="248442"/>
              </a:lnTo>
              <a:lnTo>
                <a:pt x="1976342" y="36456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1DB41D-2957-1544-8727-34F3CC6E3390}">
      <dsp:nvSpPr>
        <dsp:cNvPr id="0" name=""/>
        <dsp:cNvSpPr/>
      </dsp:nvSpPr>
      <dsp:spPr>
        <a:xfrm>
          <a:off x="1395963" y="2408606"/>
          <a:ext cx="766044" cy="364567"/>
        </a:xfrm>
        <a:custGeom>
          <a:avLst/>
          <a:gdLst/>
          <a:ahLst/>
          <a:cxnLst/>
          <a:rect l="0" t="0" r="0" b="0"/>
          <a:pathLst>
            <a:path>
              <a:moveTo>
                <a:pt x="0" y="0"/>
              </a:moveTo>
              <a:lnTo>
                <a:pt x="0" y="248442"/>
              </a:lnTo>
              <a:lnTo>
                <a:pt x="766044" y="248442"/>
              </a:lnTo>
              <a:lnTo>
                <a:pt x="766044" y="364567"/>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78F9BEC-498D-8F47-979D-7CBFFBF267FB}">
      <dsp:nvSpPr>
        <dsp:cNvPr id="0" name=""/>
        <dsp:cNvSpPr/>
      </dsp:nvSpPr>
      <dsp:spPr>
        <a:xfrm>
          <a:off x="629918" y="2408606"/>
          <a:ext cx="766044" cy="364567"/>
        </a:xfrm>
        <a:custGeom>
          <a:avLst/>
          <a:gdLst/>
          <a:ahLst/>
          <a:cxnLst/>
          <a:rect l="0" t="0" r="0" b="0"/>
          <a:pathLst>
            <a:path>
              <a:moveTo>
                <a:pt x="766044" y="0"/>
              </a:moveTo>
              <a:lnTo>
                <a:pt x="766044" y="248442"/>
              </a:lnTo>
              <a:lnTo>
                <a:pt x="0" y="248442"/>
              </a:lnTo>
              <a:lnTo>
                <a:pt x="0" y="364567"/>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A367E2-A0AF-9C4D-A63E-DDA3F19FCBC8}">
      <dsp:nvSpPr>
        <dsp:cNvPr id="0" name=""/>
        <dsp:cNvSpPr/>
      </dsp:nvSpPr>
      <dsp:spPr>
        <a:xfrm>
          <a:off x="1395963" y="1248049"/>
          <a:ext cx="1976342" cy="364567"/>
        </a:xfrm>
        <a:custGeom>
          <a:avLst/>
          <a:gdLst/>
          <a:ahLst/>
          <a:cxnLst/>
          <a:rect l="0" t="0" r="0" b="0"/>
          <a:pathLst>
            <a:path>
              <a:moveTo>
                <a:pt x="1976342" y="0"/>
              </a:moveTo>
              <a:lnTo>
                <a:pt x="1976342" y="248442"/>
              </a:lnTo>
              <a:lnTo>
                <a:pt x="0" y="248442"/>
              </a:lnTo>
              <a:lnTo>
                <a:pt x="0" y="36456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B96B770-A02A-224B-B242-12E5D749502D}">
      <dsp:nvSpPr>
        <dsp:cNvPr id="0" name=""/>
        <dsp:cNvSpPr/>
      </dsp:nvSpPr>
      <dsp:spPr>
        <a:xfrm>
          <a:off x="2697669" y="340661"/>
          <a:ext cx="1349271" cy="907388"/>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766E94BE-42A4-9C40-BB4A-CD3B21BB74E2}">
      <dsp:nvSpPr>
        <dsp:cNvPr id="0" name=""/>
        <dsp:cNvSpPr/>
      </dsp:nvSpPr>
      <dsp:spPr>
        <a:xfrm>
          <a:off x="2836950" y="472977"/>
          <a:ext cx="1349271" cy="90738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latin typeface="Arial"/>
              <a:cs typeface="Arial"/>
            </a:rPr>
            <a:t>To Code Opportunities in </a:t>
          </a:r>
        </a:p>
        <a:p>
          <a:pPr lvl="0" algn="ctr" defTabSz="488950">
            <a:lnSpc>
              <a:spcPct val="90000"/>
            </a:lnSpc>
            <a:spcBef>
              <a:spcPct val="0"/>
            </a:spcBef>
            <a:spcAft>
              <a:spcPct val="35000"/>
            </a:spcAft>
          </a:pPr>
          <a:r>
            <a:rPr lang="en-US" sz="1100" kern="1200" dirty="0">
              <a:latin typeface="Arial"/>
              <a:cs typeface="Arial"/>
            </a:rPr>
            <a:t>Existing Buildings</a:t>
          </a:r>
        </a:p>
      </dsp:txBody>
      <dsp:txXfrm>
        <a:off x="2836950" y="472977"/>
        <a:ext cx="1349271" cy="907388"/>
      </dsp:txXfrm>
    </dsp:sp>
    <dsp:sp modelId="{A3B6B20C-3FFD-AC4E-A2C9-AE539B9DA522}">
      <dsp:nvSpPr>
        <dsp:cNvPr id="0" name=""/>
        <dsp:cNvSpPr/>
      </dsp:nvSpPr>
      <dsp:spPr>
        <a:xfrm>
          <a:off x="769199" y="1612617"/>
          <a:ext cx="1253527" cy="795989"/>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A9C42310-7E39-8843-9273-5E25E37D966B}">
      <dsp:nvSpPr>
        <dsp:cNvPr id="0" name=""/>
        <dsp:cNvSpPr/>
      </dsp:nvSpPr>
      <dsp:spPr>
        <a:xfrm>
          <a:off x="908480" y="1744933"/>
          <a:ext cx="1253527" cy="79598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latin typeface="Arial"/>
              <a:cs typeface="Arial"/>
            </a:rPr>
            <a:t>Code Noncompliance</a:t>
          </a:r>
        </a:p>
      </dsp:txBody>
      <dsp:txXfrm>
        <a:off x="908480" y="1744933"/>
        <a:ext cx="1253527" cy="795989"/>
      </dsp:txXfrm>
    </dsp:sp>
    <dsp:sp modelId="{EC32B239-63B5-DC42-A4D5-4A9BA5698778}">
      <dsp:nvSpPr>
        <dsp:cNvPr id="0" name=""/>
        <dsp:cNvSpPr/>
      </dsp:nvSpPr>
      <dsp:spPr>
        <a:xfrm>
          <a:off x="3155" y="2773174"/>
          <a:ext cx="1253527" cy="795989"/>
        </a:xfrm>
        <a:prstGeom prst="roundRect">
          <a:avLst>
            <a:gd name="adj" fmla="val 10000"/>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3824D6D5-A7EF-C74A-A246-710A90F16E7A}">
      <dsp:nvSpPr>
        <dsp:cNvPr id="0" name=""/>
        <dsp:cNvSpPr/>
      </dsp:nvSpPr>
      <dsp:spPr>
        <a:xfrm>
          <a:off x="142435" y="2905491"/>
          <a:ext cx="1253527" cy="79598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latin typeface="Arial"/>
              <a:cs typeface="Arial"/>
            </a:rPr>
            <a:t>Permitted Alterations</a:t>
          </a:r>
        </a:p>
      </dsp:txBody>
      <dsp:txXfrm>
        <a:off x="142435" y="2905491"/>
        <a:ext cx="1253527" cy="795989"/>
      </dsp:txXfrm>
    </dsp:sp>
    <dsp:sp modelId="{B5218D9D-766D-E74D-82EA-98B5EFAB1547}">
      <dsp:nvSpPr>
        <dsp:cNvPr id="0" name=""/>
        <dsp:cNvSpPr/>
      </dsp:nvSpPr>
      <dsp:spPr>
        <a:xfrm>
          <a:off x="1535243" y="2773174"/>
          <a:ext cx="1253527" cy="795989"/>
        </a:xfrm>
        <a:prstGeom prst="roundRect">
          <a:avLst>
            <a:gd name="adj" fmla="val 10000"/>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407DAE8A-486F-814F-A4A8-DDFC41B504AC}">
      <dsp:nvSpPr>
        <dsp:cNvPr id="0" name=""/>
        <dsp:cNvSpPr/>
      </dsp:nvSpPr>
      <dsp:spPr>
        <a:xfrm>
          <a:off x="1674524" y="2905491"/>
          <a:ext cx="1253527" cy="79598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latin typeface="Arial"/>
              <a:cs typeface="Arial"/>
            </a:rPr>
            <a:t>Non-Permitted Alterations</a:t>
          </a:r>
        </a:p>
      </dsp:txBody>
      <dsp:txXfrm>
        <a:off x="1674524" y="2905491"/>
        <a:ext cx="1253527" cy="795989"/>
      </dsp:txXfrm>
    </dsp:sp>
    <dsp:sp modelId="{8361FEB0-6A28-564E-83A7-E916E77A7252}">
      <dsp:nvSpPr>
        <dsp:cNvPr id="0" name=""/>
        <dsp:cNvSpPr/>
      </dsp:nvSpPr>
      <dsp:spPr>
        <a:xfrm>
          <a:off x="4721884" y="1612617"/>
          <a:ext cx="1253527" cy="795989"/>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743793E7-46D5-DF45-8996-0FF15545BB38}">
      <dsp:nvSpPr>
        <dsp:cNvPr id="0" name=""/>
        <dsp:cNvSpPr/>
      </dsp:nvSpPr>
      <dsp:spPr>
        <a:xfrm>
          <a:off x="4861165" y="1744933"/>
          <a:ext cx="1253527" cy="79598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latin typeface="Arial"/>
              <a:cs typeface="Arial"/>
            </a:rPr>
            <a:t>Missed Opportunities in Existing Buildings</a:t>
          </a:r>
        </a:p>
      </dsp:txBody>
      <dsp:txXfrm>
        <a:off x="4861165" y="1744933"/>
        <a:ext cx="1253527" cy="795989"/>
      </dsp:txXfrm>
    </dsp:sp>
    <dsp:sp modelId="{8CC26756-A6C6-554D-B5FA-990AAF7C20DE}">
      <dsp:nvSpPr>
        <dsp:cNvPr id="0" name=""/>
        <dsp:cNvSpPr/>
      </dsp:nvSpPr>
      <dsp:spPr>
        <a:xfrm>
          <a:off x="3067332" y="2773174"/>
          <a:ext cx="1253527" cy="795989"/>
        </a:xfrm>
        <a:prstGeom prst="roundRect">
          <a:avLst>
            <a:gd name="adj" fmla="val 10000"/>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041E6BAA-5A0D-A54B-A7CE-10DB93419BD6}">
      <dsp:nvSpPr>
        <dsp:cNvPr id="0" name=""/>
        <dsp:cNvSpPr/>
      </dsp:nvSpPr>
      <dsp:spPr>
        <a:xfrm>
          <a:off x="3206613" y="2905491"/>
          <a:ext cx="1253527" cy="795989"/>
        </a:xfrm>
        <a:prstGeom prst="roundRect">
          <a:avLst>
            <a:gd name="adj" fmla="val 10000"/>
          </a:avLst>
        </a:prstGeom>
        <a:solidFill>
          <a:srgbClr val="73B632"/>
        </a:solidFill>
        <a:ln w="9525" cap="flat" cmpd="sng" algn="ctr">
          <a:solidFill>
            <a:srgbClr val="73B632"/>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latin typeface="Arial"/>
              <a:cs typeface="Arial"/>
            </a:rPr>
            <a:t>Code Triggers—skylights, etc.</a:t>
          </a:r>
        </a:p>
      </dsp:txBody>
      <dsp:txXfrm>
        <a:off x="3206613" y="2905491"/>
        <a:ext cx="1253527" cy="795989"/>
      </dsp:txXfrm>
    </dsp:sp>
    <dsp:sp modelId="{E9E5ACBE-A465-2643-AFAF-8591148415E8}">
      <dsp:nvSpPr>
        <dsp:cNvPr id="0" name=""/>
        <dsp:cNvSpPr/>
      </dsp:nvSpPr>
      <dsp:spPr>
        <a:xfrm>
          <a:off x="4599421" y="2773174"/>
          <a:ext cx="1253527" cy="795989"/>
        </a:xfrm>
        <a:prstGeom prst="roundRect">
          <a:avLst>
            <a:gd name="adj" fmla="val 10000"/>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19E8051D-9283-A546-BA93-360CBDCFC27F}">
      <dsp:nvSpPr>
        <dsp:cNvPr id="0" name=""/>
        <dsp:cNvSpPr/>
      </dsp:nvSpPr>
      <dsp:spPr>
        <a:xfrm>
          <a:off x="4738702" y="2905491"/>
          <a:ext cx="1253527" cy="795989"/>
        </a:xfrm>
        <a:prstGeom prst="roundRect">
          <a:avLst>
            <a:gd name="adj" fmla="val 10000"/>
          </a:avLst>
        </a:prstGeom>
        <a:solidFill>
          <a:srgbClr val="73B632"/>
        </a:solidFill>
        <a:ln w="9525" cap="flat" cmpd="sng" algn="ctr">
          <a:solidFill>
            <a:srgbClr val="73B632"/>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latin typeface="Arial"/>
              <a:cs typeface="Arial"/>
            </a:rPr>
            <a:t>Non-Code Triggers—programmable thermostats, etc. </a:t>
          </a:r>
        </a:p>
      </dsp:txBody>
      <dsp:txXfrm>
        <a:off x="4738702" y="2905491"/>
        <a:ext cx="1253527" cy="795989"/>
      </dsp:txXfrm>
    </dsp:sp>
    <dsp:sp modelId="{9D835574-507A-8D4A-8F93-FE49086C3396}">
      <dsp:nvSpPr>
        <dsp:cNvPr id="0" name=""/>
        <dsp:cNvSpPr/>
      </dsp:nvSpPr>
      <dsp:spPr>
        <a:xfrm>
          <a:off x="6131510" y="2773174"/>
          <a:ext cx="1498453" cy="944847"/>
        </a:xfrm>
        <a:prstGeom prst="roundRect">
          <a:avLst>
            <a:gd name="adj" fmla="val 10000"/>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8ADC6444-6004-9147-AC59-2D14B2DBDB2B}">
      <dsp:nvSpPr>
        <dsp:cNvPr id="0" name=""/>
        <dsp:cNvSpPr/>
      </dsp:nvSpPr>
      <dsp:spPr>
        <a:xfrm>
          <a:off x="6270791" y="2905491"/>
          <a:ext cx="1498453" cy="944847"/>
        </a:xfrm>
        <a:prstGeom prst="roundRect">
          <a:avLst>
            <a:gd name="adj" fmla="val 10000"/>
          </a:avLst>
        </a:prstGeom>
        <a:solidFill>
          <a:srgbClr val="73B632"/>
        </a:solidFill>
        <a:ln w="9525" cap="flat" cmpd="sng" algn="ctr">
          <a:solidFill>
            <a:srgbClr val="73B632"/>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Arial"/>
              <a:cs typeface="Arial"/>
            </a:rPr>
            <a:t> </a:t>
          </a:r>
          <a:r>
            <a:rPr lang="en-US" sz="1800" b="1" kern="1200" dirty="0">
              <a:latin typeface="Arial"/>
              <a:cs typeface="Arial"/>
            </a:rPr>
            <a:t>Repair Indefinitely</a:t>
          </a:r>
        </a:p>
      </dsp:txBody>
      <dsp:txXfrm>
        <a:off x="6270791" y="2905491"/>
        <a:ext cx="1498453" cy="9448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C46A2789-F3AF-A84B-870A-65AFA746DFEF}" type="datetimeFigureOut">
              <a:rPr lang="en-US" smtClean="0"/>
              <a:pPr/>
              <a:t>4/18/16</a:t>
            </a:fld>
            <a:endParaRPr lang="en-US"/>
          </a:p>
        </p:txBody>
      </p:sp>
      <p:sp>
        <p:nvSpPr>
          <p:cNvPr id="4" name="Footer Placeholder 3"/>
          <p:cNvSpPr>
            <a:spLocks noGrp="1"/>
          </p:cNvSpPr>
          <p:nvPr>
            <p:ph type="ftr" sz="quarter" idx="2"/>
          </p:nvPr>
        </p:nvSpPr>
        <p:spPr>
          <a:xfrm>
            <a:off x="0" y="882967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9675"/>
            <a:ext cx="3035300" cy="465138"/>
          </a:xfrm>
          <a:prstGeom prst="rect">
            <a:avLst/>
          </a:prstGeom>
        </p:spPr>
        <p:txBody>
          <a:bodyPr vert="horz" lIns="91440" tIns="45720" rIns="91440" bIns="45720" rtlCol="0" anchor="b"/>
          <a:lstStyle>
            <a:lvl1pPr algn="r">
              <a:defRPr sz="1200"/>
            </a:lvl1pPr>
          </a:lstStyle>
          <a:p>
            <a:fld id="{BA419A2B-66C4-8443-B266-E23372DFFC6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53823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820"/>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967341" y="0"/>
            <a:ext cx="3035088" cy="464820"/>
          </a:xfrm>
          <a:prstGeom prst="rect">
            <a:avLst/>
          </a:prstGeom>
        </p:spPr>
        <p:txBody>
          <a:bodyPr vert="horz" lIns="93141" tIns="46570" rIns="93141" bIns="46570" rtlCol="0"/>
          <a:lstStyle>
            <a:lvl1pPr algn="r">
              <a:defRPr sz="1200"/>
            </a:lvl1pPr>
          </a:lstStyle>
          <a:p>
            <a:fld id="{6D845599-701A-4FA0-8027-36496C7B95F1}" type="datetimeFigureOut">
              <a:rPr lang="en-US" smtClean="0"/>
              <a:pPr/>
              <a:t>4/18/16</a:t>
            </a:fld>
            <a:endParaRPr lang="en-US"/>
          </a:p>
        </p:txBody>
      </p:sp>
      <p:sp>
        <p:nvSpPr>
          <p:cNvPr id="4" name="Slide Image Placeholder 3"/>
          <p:cNvSpPr>
            <a:spLocks noGrp="1" noRot="1" noChangeAspect="1"/>
          </p:cNvSpPr>
          <p:nvPr>
            <p:ph type="sldImg" idx="2"/>
          </p:nvPr>
        </p:nvSpPr>
        <p:spPr>
          <a:xfrm>
            <a:off x="1177925" y="696913"/>
            <a:ext cx="4648200" cy="3486150"/>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700405" y="4415790"/>
            <a:ext cx="5603240" cy="4183380"/>
          </a:xfrm>
          <a:prstGeom prst="rect">
            <a:avLst/>
          </a:prstGeom>
        </p:spPr>
        <p:txBody>
          <a:bodyPr vert="horz" lIns="93141" tIns="46570" rIns="93141" bIns="4657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5088" cy="464820"/>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9967"/>
            <a:ext cx="3035088" cy="464820"/>
          </a:xfrm>
          <a:prstGeom prst="rect">
            <a:avLst/>
          </a:prstGeom>
        </p:spPr>
        <p:txBody>
          <a:bodyPr vert="horz" lIns="93141" tIns="46570" rIns="93141" bIns="46570" rtlCol="0" anchor="b"/>
          <a:lstStyle>
            <a:lvl1pPr algn="r">
              <a:defRPr sz="1200"/>
            </a:lvl1pPr>
          </a:lstStyle>
          <a:p>
            <a:fld id="{925D742C-688D-4DB5-939F-8AEE1CF531A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75756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5D742C-688D-4DB5-939F-8AEE1CF531A6}"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5D742C-688D-4DB5-939F-8AEE1CF531A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447800" y="4876800"/>
            <a:ext cx="6480174" cy="838200"/>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a:t>Savings To Code Subcommittee </a:t>
            </a:r>
          </a:p>
        </p:txBody>
      </p:sp>
      <p:sp>
        <p:nvSpPr>
          <p:cNvPr id="4" name="Date Placeholder 3"/>
          <p:cNvSpPr>
            <a:spLocks noGrp="1"/>
          </p:cNvSpPr>
          <p:nvPr>
            <p:ph type="dt" sz="half" idx="10"/>
          </p:nvPr>
        </p:nvSpPr>
        <p:spPr/>
        <p:txBody>
          <a:bodyPr/>
          <a:lstStyle/>
          <a:p>
            <a:r>
              <a:rPr lang="en-US"/>
              <a:t>April 28, 2016 </a:t>
            </a: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9A63E0-9C55-41FE-BE94-C73968ED251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pic>
        <p:nvPicPr>
          <p:cNvPr id="20" name="Picture 19" descr="CalTF_Logo_2x2.png"/>
          <p:cNvPicPr>
            <a:picLocks noChangeAspect="1"/>
          </p:cNvPicPr>
          <p:nvPr userDrawn="1"/>
        </p:nvPicPr>
        <p:blipFill>
          <a:blip r:embed="rId2"/>
          <a:stretch>
            <a:fillRect/>
          </a:stretch>
        </p:blipFill>
        <p:spPr>
          <a:xfrm>
            <a:off x="3429000" y="2819400"/>
            <a:ext cx="2286000" cy="2286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09A63E0-9C55-41FE-BE94-C73968ED251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April 28, 2016 </a:t>
            </a:r>
          </a:p>
        </p:txBody>
      </p:sp>
      <p:sp>
        <p:nvSpPr>
          <p:cNvPr id="5" name="Footer Placeholder 4"/>
          <p:cNvSpPr>
            <a:spLocks noGrp="1"/>
          </p:cNvSpPr>
          <p:nvPr>
            <p:ph type="ftr" sz="quarter" idx="11"/>
          </p:nvPr>
        </p:nvSpPr>
        <p:spPr/>
        <p:txBody>
          <a:bodyPr/>
          <a:lstStyle/>
          <a:p>
            <a:r>
              <a:rPr lang="en-US"/>
              <a:t>Savings To Code Subcommittee </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pic>
        <p:nvPicPr>
          <p:cNvPr id="16" name="Picture 15" descr="CalTF_Logo.png"/>
          <p:cNvPicPr>
            <a:picLocks noChangeAspect="1"/>
          </p:cNvPicPr>
          <p:nvPr userDrawn="1"/>
        </p:nvPicPr>
        <p:blipFill>
          <a:blip r:embed="rId2"/>
          <a:stretch>
            <a:fillRect/>
          </a:stretch>
        </p:blipFill>
        <p:spPr>
          <a:xfrm>
            <a:off x="7848600" y="2286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8C01B"/>
                </a:solidFill>
                <a:latin typeface="Arial"/>
                <a:cs typeface="Aria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r>
              <a:rPr lang="en-US"/>
              <a:t>April 28, 2016 </a:t>
            </a:r>
          </a:p>
        </p:txBody>
      </p:sp>
      <p:sp>
        <p:nvSpPr>
          <p:cNvPr id="5" name="Footer Placeholder 4"/>
          <p:cNvSpPr>
            <a:spLocks noGrp="1"/>
          </p:cNvSpPr>
          <p:nvPr>
            <p:ph type="ftr" sz="quarter" idx="11"/>
          </p:nvPr>
        </p:nvSpPr>
        <p:spPr/>
        <p:txBody>
          <a:bodyPr/>
          <a:lstStyle/>
          <a:p>
            <a:r>
              <a:rPr lang="en-US"/>
              <a:t>Savings To Code Subcommittee </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09A63E0-9C55-41FE-BE94-C73968ED251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lvl1pPr>
              <a:buClr>
                <a:srgbClr val="73B632"/>
              </a:buClr>
              <a:defRPr>
                <a:latin typeface="Arial"/>
                <a:cs typeface="Arial"/>
              </a:defRPr>
            </a:lvl1pPr>
            <a:lvl2pPr>
              <a:buFont typeface="Wingdings" charset="2"/>
              <a:buChar char="q"/>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9" name="Picture 8"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r>
              <a:rPr lang="en-US"/>
              <a:t>April 28, 2016 </a:t>
            </a:r>
          </a:p>
        </p:txBody>
      </p:sp>
      <p:sp>
        <p:nvSpPr>
          <p:cNvPr id="6" name="Footer Placeholder 5"/>
          <p:cNvSpPr>
            <a:spLocks noGrp="1"/>
          </p:cNvSpPr>
          <p:nvPr>
            <p:ph type="ftr" sz="quarter" idx="11"/>
          </p:nvPr>
        </p:nvSpPr>
        <p:spPr/>
        <p:txBody>
          <a:bodyPr/>
          <a:lstStyle/>
          <a:p>
            <a:r>
              <a:rPr lang="en-US"/>
              <a:t>Savings To Code Subcommittee </a:t>
            </a:r>
          </a:p>
        </p:txBody>
      </p:sp>
      <p:sp>
        <p:nvSpPr>
          <p:cNvPr id="7" name="Slide Number Placeholder 6"/>
          <p:cNvSpPr>
            <a:spLocks noGrp="1"/>
          </p:cNvSpPr>
          <p:nvPr>
            <p:ph type="sldNum" sz="quarter" idx="12"/>
          </p:nvPr>
        </p:nvSpPr>
        <p:spPr/>
        <p:txBody>
          <a:bodyPr/>
          <a:lstStyle/>
          <a:p>
            <a:fld id="{909A63E0-9C55-41FE-BE94-C73968ED251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latin typeface="Arial"/>
              <a:cs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cs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cs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7" name="Date Placeholder 6"/>
          <p:cNvSpPr>
            <a:spLocks noGrp="1"/>
          </p:cNvSpPr>
          <p:nvPr>
            <p:ph type="dt" sz="half" idx="10"/>
          </p:nvPr>
        </p:nvSpPr>
        <p:spPr/>
        <p:txBody>
          <a:bodyPr/>
          <a:lstStyle/>
          <a:p>
            <a:r>
              <a:rPr lang="en-US"/>
              <a:t>April 28, 2016 </a:t>
            </a:r>
          </a:p>
        </p:txBody>
      </p:sp>
      <p:sp>
        <p:nvSpPr>
          <p:cNvPr id="8" name="Footer Placeholder 7"/>
          <p:cNvSpPr>
            <a:spLocks noGrp="1"/>
          </p:cNvSpPr>
          <p:nvPr>
            <p:ph type="ftr" sz="quarter" idx="11"/>
          </p:nvPr>
        </p:nvSpPr>
        <p:spPr>
          <a:xfrm>
            <a:off x="304800" y="6409944"/>
            <a:ext cx="3581400" cy="365760"/>
          </a:xfrm>
        </p:spPr>
        <p:txBody>
          <a:bodyPr/>
          <a:lstStyle/>
          <a:p>
            <a:r>
              <a:rPr lang="en-US"/>
              <a:t>Savings To Code Subcommittee </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09A63E0-9C55-41FE-BE94-C73968ED251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pic>
        <p:nvPicPr>
          <p:cNvPr id="28" name="Picture 27"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t>April 28, 2016 </a:t>
            </a:r>
          </a:p>
        </p:txBody>
      </p:sp>
      <p:sp>
        <p:nvSpPr>
          <p:cNvPr id="4" name="Footer Placeholder 3"/>
          <p:cNvSpPr>
            <a:spLocks noGrp="1"/>
          </p:cNvSpPr>
          <p:nvPr>
            <p:ph type="ftr" sz="quarter" idx="11"/>
          </p:nvPr>
        </p:nvSpPr>
        <p:spPr/>
        <p:txBody>
          <a:bodyPr/>
          <a:lstStyle/>
          <a:p>
            <a:r>
              <a:rPr lang="en-US"/>
              <a:t>Savings To Code Subcommittee </a:t>
            </a:r>
          </a:p>
        </p:txBody>
      </p:sp>
      <p:sp>
        <p:nvSpPr>
          <p:cNvPr id="5" name="Slide Number Placeholder 4"/>
          <p:cNvSpPr>
            <a:spLocks noGrp="1"/>
          </p:cNvSpPr>
          <p:nvPr>
            <p:ph type="sldNum" sz="quarter" idx="12"/>
          </p:nvPr>
        </p:nvSpPr>
        <p:spPr>
          <a:xfrm>
            <a:off x="4343400" y="1036020"/>
            <a:ext cx="457200" cy="441325"/>
          </a:xfrm>
        </p:spPr>
        <p:txBody>
          <a:bodyPr/>
          <a:lstStyle/>
          <a:p>
            <a:fld id="{909A63E0-9C55-41FE-BE94-C73968ED25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a:t>April 28, 2016 </a:t>
            </a:r>
          </a:p>
        </p:txBody>
      </p:sp>
      <p:sp>
        <p:nvSpPr>
          <p:cNvPr id="3" name="Footer Placeholder 2"/>
          <p:cNvSpPr>
            <a:spLocks noGrp="1"/>
          </p:cNvSpPr>
          <p:nvPr>
            <p:ph type="ftr" sz="quarter" idx="11"/>
          </p:nvPr>
        </p:nvSpPr>
        <p:spPr/>
        <p:txBody>
          <a:bodyPr/>
          <a:lstStyle/>
          <a:p>
            <a:r>
              <a:rPr lang="en-US"/>
              <a:t>Savings To Code Subcommittee </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09A63E0-9C55-41FE-BE94-C73968ED251E}" type="slidenum">
              <a:rPr lang="en-US" smtClean="0"/>
              <a:pPr/>
              <a:t>‹#›</a:t>
            </a:fld>
            <a:endParaRPr lang="en-US"/>
          </a:p>
        </p:txBody>
      </p:sp>
      <p:pic>
        <p:nvPicPr>
          <p:cNvPr id="11" name="Picture 10"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9A63E0-9C55-41FE-BE94-C73968ED251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a:t>April 28, 2016 </a:t>
            </a:r>
          </a:p>
        </p:txBody>
      </p:sp>
      <p:sp>
        <p:nvSpPr>
          <p:cNvPr id="6" name="Footer Placeholder 5"/>
          <p:cNvSpPr>
            <a:spLocks noGrp="1"/>
          </p:cNvSpPr>
          <p:nvPr>
            <p:ph type="ftr" sz="quarter" idx="11"/>
          </p:nvPr>
        </p:nvSpPr>
        <p:spPr>
          <a:xfrm>
            <a:off x="301752" y="6410848"/>
            <a:ext cx="3383280" cy="365760"/>
          </a:xfrm>
        </p:spPr>
        <p:txBody>
          <a:bodyPr/>
          <a:lstStyle/>
          <a:p>
            <a:r>
              <a:rPr lang="en-US"/>
              <a:t>Savings To Code Subcommittee </a:t>
            </a:r>
          </a:p>
        </p:txBody>
      </p:sp>
      <p:pic>
        <p:nvPicPr>
          <p:cNvPr id="23" name="Picture 22" descr="CalTF_Logo.png"/>
          <p:cNvPicPr>
            <a:picLocks noChangeAspect="1"/>
          </p:cNvPicPr>
          <p:nvPr userDrawn="1"/>
        </p:nvPicPr>
        <p:blipFill>
          <a:blip r:embed="rId2"/>
          <a:stretch>
            <a:fillRect/>
          </a:stretch>
        </p:blipFill>
        <p:spPr>
          <a:xfrm>
            <a:off x="0" y="5486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09A63E0-9C55-41FE-BE94-C73968ED251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a:t>April 28, 2016 </a:t>
            </a:r>
          </a:p>
        </p:txBody>
      </p:sp>
      <p:sp>
        <p:nvSpPr>
          <p:cNvPr id="6" name="Footer Placeholder 5"/>
          <p:cNvSpPr>
            <a:spLocks noGrp="1"/>
          </p:cNvSpPr>
          <p:nvPr>
            <p:ph type="ftr" sz="quarter" idx="11"/>
          </p:nvPr>
        </p:nvSpPr>
        <p:spPr>
          <a:xfrm>
            <a:off x="301752" y="6410848"/>
            <a:ext cx="3584448" cy="365760"/>
          </a:xfrm>
        </p:spPr>
        <p:txBody>
          <a:bodyPr/>
          <a:lstStyle/>
          <a:p>
            <a:r>
              <a:rPr lang="en-US"/>
              <a:t>Savings To Code Subcommittee </a:t>
            </a:r>
          </a:p>
        </p:txBody>
      </p:sp>
      <p:pic>
        <p:nvPicPr>
          <p:cNvPr id="23" name="Picture 22" descr="CalTF_Logo.png"/>
          <p:cNvPicPr>
            <a:picLocks noChangeAspect="1"/>
          </p:cNvPicPr>
          <p:nvPr userDrawn="1"/>
        </p:nvPicPr>
        <p:blipFill>
          <a:blip r:embed="rId2"/>
          <a:stretch>
            <a:fillRect/>
          </a:stretch>
        </p:blipFill>
        <p:spPr>
          <a:xfrm>
            <a:off x="0" y="5486400"/>
            <a:ext cx="1257300" cy="8382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April 28, 2016 </a:t>
            </a:r>
          </a:p>
        </p:txBody>
      </p:sp>
      <p:sp>
        <p:nvSpPr>
          <p:cNvPr id="5" name="Footer Placeholder 4"/>
          <p:cNvSpPr>
            <a:spLocks noGrp="1"/>
          </p:cNvSpPr>
          <p:nvPr>
            <p:ph type="ftr" sz="quarter" idx="11"/>
          </p:nvPr>
        </p:nvSpPr>
        <p:spPr/>
        <p:txBody>
          <a:bodyPr/>
          <a:lstStyle/>
          <a:p>
            <a:r>
              <a:rPr lang="en-US"/>
              <a:t>Savings To Code Subcommittee </a:t>
            </a:r>
          </a:p>
        </p:txBody>
      </p:sp>
      <p:sp>
        <p:nvSpPr>
          <p:cNvPr id="6" name="Slide Number Placeholder 5"/>
          <p:cNvSpPr>
            <a:spLocks noGrp="1"/>
          </p:cNvSpPr>
          <p:nvPr>
            <p:ph type="sldNum" sz="quarter" idx="12"/>
          </p:nvPr>
        </p:nvSpPr>
        <p:spPr/>
        <p:txBody>
          <a:bodyPr/>
          <a:lstStyle/>
          <a:p>
            <a:fld id="{909A63E0-9C55-41FE-BE94-C73968ED25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200">
                <a:solidFill>
                  <a:srgbClr val="FFFFFF"/>
                </a:solidFill>
                <a:latin typeface="Arial"/>
                <a:cs typeface="Arial"/>
              </a:defRPr>
            </a:lvl1pPr>
          </a:lstStyle>
          <a:p>
            <a:r>
              <a:rPr lang="en-US"/>
              <a:t>April 28, 2016 </a:t>
            </a:r>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latin typeface="Arial"/>
                <a:cs typeface="Arial"/>
              </a:defRPr>
            </a:lvl1pPr>
          </a:lstStyle>
          <a:p>
            <a:r>
              <a:rPr lang="en-US"/>
              <a:t>Savings To Code Subcommittee </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09A63E0-9C55-41FE-BE94-C73968ED251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20" name="Picture 19" descr="CalTF_Logo.png"/>
          <p:cNvPicPr>
            <a:picLocks noChangeAspect="1"/>
          </p:cNvPicPr>
          <p:nvPr userDrawn="1"/>
        </p:nvPicPr>
        <p:blipFill>
          <a:blip r:embed="rId12"/>
          <a:stretch>
            <a:fillRect/>
          </a:stretch>
        </p:blipFill>
        <p:spPr>
          <a:xfrm>
            <a:off x="7924800" y="152400"/>
            <a:ext cx="1257300" cy="838200"/>
          </a:xfrm>
          <a:prstGeom prst="rect">
            <a:avLst/>
          </a:prstGeom>
        </p:spPr>
      </p:pic>
    </p:spTree>
  </p:cSld>
  <p:clrMap bg1="lt1" tx1="dk1" bg2="lt2" tx2="dk2" accent1="accent1" accent2="accent2" accent3="accent3" accent4="accent4" accent5="accent5" accent6="accent6" hlink="hlink" folHlink="folHlink"/>
  <p:sldLayoutIdLst>
    <p:sldLayoutId id="2147483699" r:id="rId1"/>
    <p:sldLayoutId id="2147483698"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hf hdr="0" ftr="0"/>
  <p:txStyles>
    <p:titleStyle>
      <a:lvl1pPr algn="ctr" rtl="0" eaLnBrk="1" latinLnBrk="0" hangingPunct="1">
        <a:spcBef>
          <a:spcPct val="0"/>
        </a:spcBef>
        <a:buNone/>
        <a:defRPr kumimoji="0" sz="3300" kern="1200">
          <a:solidFill>
            <a:srgbClr val="F8C01B"/>
          </a:solidFill>
          <a:latin typeface="Arial"/>
          <a:ea typeface="+mj-ea"/>
          <a:cs typeface="Arial"/>
        </a:defRPr>
      </a:lvl1pPr>
    </p:titleStyle>
    <p:bodyStyle>
      <a:lvl1pPr marL="274320" indent="-274320" algn="l" rtl="0" eaLnBrk="1" latinLnBrk="0" hangingPunct="1">
        <a:spcBef>
          <a:spcPct val="20000"/>
        </a:spcBef>
        <a:buClr>
          <a:srgbClr val="73B632"/>
        </a:buClr>
        <a:buSzPct val="85000"/>
        <a:buFont typeface="Wingdings 2"/>
        <a:buChar char=""/>
        <a:defRPr kumimoji="0" sz="2700" kern="1200">
          <a:solidFill>
            <a:schemeClr val="tx1"/>
          </a:solidFill>
          <a:latin typeface="Arial"/>
          <a:ea typeface="+mn-ea"/>
          <a:cs typeface="Arial"/>
        </a:defRPr>
      </a:lvl1pPr>
      <a:lvl2pPr marL="548640" indent="-274320" algn="l" rtl="0" eaLnBrk="1" latinLnBrk="0" hangingPunct="1">
        <a:spcBef>
          <a:spcPct val="20000"/>
        </a:spcBef>
        <a:buClr>
          <a:srgbClr val="F8C01B"/>
        </a:buClr>
        <a:buSzPct val="70000"/>
        <a:buFont typeface="Wingdings" charset="2"/>
        <a:buChar char="q"/>
        <a:defRPr kumimoji="0" sz="2200" kern="1200">
          <a:solidFill>
            <a:schemeClr val="tx2"/>
          </a:solidFill>
          <a:latin typeface="Arial"/>
          <a:ea typeface="+mn-ea"/>
          <a:cs typeface="Arial"/>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Arial"/>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Arial"/>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368426" y="4953000"/>
            <a:ext cx="6480174" cy="762000"/>
          </a:xfrm>
        </p:spPr>
        <p:txBody>
          <a:bodyPr/>
          <a:lstStyle/>
          <a:p>
            <a:r>
              <a:rPr lang="en-US" dirty="0"/>
              <a:t>Alejandra Mejia</a:t>
            </a:r>
          </a:p>
          <a:p>
            <a:r>
              <a:rPr lang="en-US" dirty="0"/>
              <a:t>April 28, 2016 </a:t>
            </a:r>
          </a:p>
          <a:p>
            <a:endParaRPr lang="en-US" dirty="0"/>
          </a:p>
        </p:txBody>
      </p:sp>
      <p:sp>
        <p:nvSpPr>
          <p:cNvPr id="2" name="Title 1"/>
          <p:cNvSpPr>
            <a:spLocks noGrp="1"/>
          </p:cNvSpPr>
          <p:nvPr>
            <p:ph type="title"/>
          </p:nvPr>
        </p:nvSpPr>
        <p:spPr>
          <a:xfrm>
            <a:off x="457200" y="533400"/>
            <a:ext cx="8305800" cy="1524000"/>
          </a:xfrm>
        </p:spPr>
        <p:txBody>
          <a:bodyPr>
            <a:noAutofit/>
          </a:bodyPr>
          <a:lstStyle/>
          <a:p>
            <a:r>
              <a:rPr lang="en-US" sz="3500" b="1" dirty="0"/>
              <a:t/>
            </a:r>
            <a:br>
              <a:rPr lang="en-US" sz="3500" b="1" dirty="0"/>
            </a:br>
            <a:r>
              <a:rPr lang="en-US" sz="3100" b="1" dirty="0"/>
              <a:t>Repair Indefinitely and Existing Conditions Baseline Opportunities Brainstorm</a:t>
            </a:r>
            <a:endParaRPr lang="en-US" sz="3100" b="1" i="1" dirty="0"/>
          </a:p>
        </p:txBody>
      </p:sp>
      <p:sp>
        <p:nvSpPr>
          <p:cNvPr id="6" name="TextBox 5"/>
          <p:cNvSpPr txBox="1"/>
          <p:nvPr/>
        </p:nvSpPr>
        <p:spPr>
          <a:xfrm>
            <a:off x="5524500" y="1460500"/>
            <a:ext cx="184666" cy="369332"/>
          </a:xfrm>
          <a:prstGeom prst="rect">
            <a:avLst/>
          </a:prstGeom>
          <a:noFill/>
        </p:spPr>
        <p:txBody>
          <a:bodyPr wrap="none" rtlCol="0">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Agenda </a:t>
            </a:r>
          </a:p>
        </p:txBody>
      </p:sp>
      <p:sp>
        <p:nvSpPr>
          <p:cNvPr id="3" name="Date Placeholder 2"/>
          <p:cNvSpPr>
            <a:spLocks noGrp="1"/>
          </p:cNvSpPr>
          <p:nvPr>
            <p:ph type="dt" sz="half" idx="10"/>
          </p:nvPr>
        </p:nvSpPr>
        <p:spPr/>
        <p:txBody>
          <a:bodyPr/>
          <a:lstStyle/>
          <a:p>
            <a:r>
              <a:rPr lang="en-US"/>
              <a:t>April 28, 2016 </a:t>
            </a:r>
          </a:p>
        </p:txBody>
      </p:sp>
      <p:sp>
        <p:nvSpPr>
          <p:cNvPr id="4" name="Slide Number Placeholder 3"/>
          <p:cNvSpPr>
            <a:spLocks noGrp="1"/>
          </p:cNvSpPr>
          <p:nvPr>
            <p:ph type="sldNum" sz="quarter" idx="12"/>
          </p:nvPr>
        </p:nvSpPr>
        <p:spPr/>
        <p:txBody>
          <a:bodyPr/>
          <a:lstStyle/>
          <a:p>
            <a:fld id="{909A63E0-9C55-41FE-BE94-C73968ED251E}" type="slidenum">
              <a:rPr lang="en-US" smtClean="0"/>
              <a:pPr/>
              <a:t>2</a:t>
            </a:fld>
            <a:endParaRPr lang="en-US"/>
          </a:p>
        </p:txBody>
      </p:sp>
      <p:sp>
        <p:nvSpPr>
          <p:cNvPr id="5" name="Content Placeholder 4"/>
          <p:cNvSpPr>
            <a:spLocks noGrp="1"/>
          </p:cNvSpPr>
          <p:nvPr>
            <p:ph sz="quarter" idx="1"/>
          </p:nvPr>
        </p:nvSpPr>
        <p:spPr/>
        <p:txBody>
          <a:bodyPr/>
          <a:lstStyle/>
          <a:p>
            <a:r>
              <a:rPr lang="en-US" dirty="0"/>
              <a:t>Regulatory and legislative background</a:t>
            </a:r>
          </a:p>
          <a:p>
            <a:endParaRPr lang="en-US" dirty="0"/>
          </a:p>
          <a:p>
            <a:r>
              <a:rPr lang="en-US" dirty="0"/>
              <a:t>Measure opportunity background </a:t>
            </a:r>
          </a:p>
          <a:p>
            <a:pPr lvl="1"/>
            <a:r>
              <a:rPr lang="en-US" dirty="0"/>
              <a:t>Repair Indefinitely measures</a:t>
            </a:r>
          </a:p>
          <a:p>
            <a:pPr lvl="1"/>
            <a:r>
              <a:rPr lang="en-US" dirty="0"/>
              <a:t>Envelope measures </a:t>
            </a:r>
          </a:p>
          <a:p>
            <a:pPr lvl="1">
              <a:buNone/>
            </a:pPr>
            <a:endParaRPr lang="en-US" dirty="0"/>
          </a:p>
          <a:p>
            <a:r>
              <a:rPr lang="en-US" dirty="0"/>
              <a:t>Brainstorm:</a:t>
            </a:r>
          </a:p>
          <a:p>
            <a:pPr lvl="1"/>
            <a:r>
              <a:rPr lang="en-US" dirty="0"/>
              <a:t>Repair Indefinitely measures</a:t>
            </a:r>
          </a:p>
          <a:p>
            <a:pPr lvl="1"/>
            <a:r>
              <a:rPr lang="en-US" dirty="0"/>
              <a:t>Envelope measures</a:t>
            </a:r>
          </a:p>
          <a:p>
            <a:pPr lvl="1"/>
            <a:r>
              <a:rPr lang="en-US" dirty="0"/>
              <a:t>Data sources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Regulatory and Legislative Background</a:t>
            </a:r>
          </a:p>
        </p:txBody>
      </p:sp>
      <p:sp>
        <p:nvSpPr>
          <p:cNvPr id="3" name="Date Placeholder 2"/>
          <p:cNvSpPr>
            <a:spLocks noGrp="1"/>
          </p:cNvSpPr>
          <p:nvPr>
            <p:ph type="dt" sz="half" idx="10"/>
          </p:nvPr>
        </p:nvSpPr>
        <p:spPr/>
        <p:txBody>
          <a:bodyPr/>
          <a:lstStyle/>
          <a:p>
            <a:r>
              <a:rPr lang="en-US"/>
              <a:t>April 28, 2016 </a:t>
            </a:r>
          </a:p>
        </p:txBody>
      </p:sp>
      <p:sp>
        <p:nvSpPr>
          <p:cNvPr id="4" name="Slide Number Placeholder 3"/>
          <p:cNvSpPr>
            <a:spLocks noGrp="1"/>
          </p:cNvSpPr>
          <p:nvPr>
            <p:ph type="sldNum" sz="quarter" idx="12"/>
          </p:nvPr>
        </p:nvSpPr>
        <p:spPr/>
        <p:txBody>
          <a:bodyPr/>
          <a:lstStyle/>
          <a:p>
            <a:fld id="{909A63E0-9C55-41FE-BE94-C73968ED251E}" type="slidenum">
              <a:rPr lang="en-US" smtClean="0"/>
              <a:pPr/>
              <a:t>3</a:t>
            </a:fld>
            <a:endParaRPr lang="en-US"/>
          </a:p>
        </p:txBody>
      </p:sp>
      <p:sp>
        <p:nvSpPr>
          <p:cNvPr id="5" name="Content Placeholder 4"/>
          <p:cNvSpPr>
            <a:spLocks noGrp="1"/>
          </p:cNvSpPr>
          <p:nvPr>
            <p:ph sz="quarter" idx="1"/>
          </p:nvPr>
        </p:nvSpPr>
        <p:spPr/>
        <p:txBody>
          <a:bodyPr/>
          <a:lstStyle/>
          <a:p>
            <a:r>
              <a:rPr lang="en-US" dirty="0"/>
              <a:t>AB 802: </a:t>
            </a:r>
          </a:p>
          <a:p>
            <a:pPr lvl="1"/>
            <a:r>
              <a:rPr lang="en-US" dirty="0"/>
              <a:t>Commission must “Authorize electrical corporations or gas corporations to provide financial incentives, rebates, technical assistance, and support to their customers to increase the energy efficiency of existing buildings based on all estimated energy savings.”</a:t>
            </a:r>
          </a:p>
          <a:p>
            <a:pPr lvl="1"/>
            <a:endParaRPr lang="en-US" sz="500" dirty="0"/>
          </a:p>
          <a:p>
            <a:r>
              <a:rPr lang="en-US" dirty="0"/>
              <a:t>Commission</a:t>
            </a:r>
          </a:p>
          <a:p>
            <a:pPr lvl="1"/>
            <a:r>
              <a:rPr lang="en-US" dirty="0"/>
              <a:t>High Opportunity (HOPP) measures starting January 1, 2016</a:t>
            </a:r>
          </a:p>
          <a:p>
            <a:pPr lvl="2"/>
            <a:r>
              <a:rPr lang="en-US" dirty="0"/>
              <a:t>“Repair Indefinitely” only deemed measure category allowed </a:t>
            </a:r>
          </a:p>
          <a:p>
            <a:pPr lvl="2"/>
            <a:r>
              <a:rPr lang="en-US" dirty="0"/>
              <a:t>First HOPP measure yet to be approved </a:t>
            </a:r>
          </a:p>
          <a:p>
            <a:pPr lvl="1"/>
            <a:r>
              <a:rPr lang="en-US" dirty="0"/>
              <a:t>All other applicable measures September 16, 2016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Categorization</a:t>
            </a:r>
          </a:p>
        </p:txBody>
      </p:sp>
      <p:sp>
        <p:nvSpPr>
          <p:cNvPr id="3" name="Date Placeholder 2"/>
          <p:cNvSpPr>
            <a:spLocks noGrp="1"/>
          </p:cNvSpPr>
          <p:nvPr>
            <p:ph type="dt" sz="half" idx="10"/>
          </p:nvPr>
        </p:nvSpPr>
        <p:spPr/>
        <p:txBody>
          <a:bodyPr/>
          <a:lstStyle/>
          <a:p>
            <a:r>
              <a:rPr lang="en-US"/>
              <a:t>April 28, 2016 </a:t>
            </a:r>
          </a:p>
        </p:txBody>
      </p:sp>
      <p:sp>
        <p:nvSpPr>
          <p:cNvPr id="9" name="Slide Number Placeholder 8"/>
          <p:cNvSpPr>
            <a:spLocks noGrp="1"/>
          </p:cNvSpPr>
          <p:nvPr>
            <p:ph type="sldNum" sz="quarter" idx="12"/>
          </p:nvPr>
        </p:nvSpPr>
        <p:spPr/>
        <p:txBody>
          <a:bodyPr/>
          <a:lstStyle/>
          <a:p>
            <a:fld id="{909A63E0-9C55-41FE-BE94-C73968ED251E}" type="slidenum">
              <a:rPr lang="en-US" smtClean="0"/>
              <a:pPr/>
              <a:t>4</a:t>
            </a:fld>
            <a:endParaRPr lang="en-US"/>
          </a:p>
        </p:txBody>
      </p:sp>
      <p:graphicFrame>
        <p:nvGraphicFramePr>
          <p:cNvPr id="6" name="Content Placeholder 6"/>
          <p:cNvGraphicFramePr>
            <a:graphicFrameLocks/>
          </p:cNvGraphicFramePr>
          <p:nvPr/>
        </p:nvGraphicFramePr>
        <p:xfrm>
          <a:off x="685800" y="1447800"/>
          <a:ext cx="7772400" cy="4191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pSp>
        <p:nvGrpSpPr>
          <p:cNvPr id="15" name="Group 14"/>
          <p:cNvGrpSpPr/>
          <p:nvPr/>
        </p:nvGrpSpPr>
        <p:grpSpPr>
          <a:xfrm>
            <a:off x="4114800" y="5334000"/>
            <a:ext cx="2362200" cy="685800"/>
            <a:chOff x="4038600" y="5334000"/>
            <a:chExt cx="2362200" cy="685800"/>
          </a:xfrm>
        </p:grpSpPr>
        <p:sp>
          <p:nvSpPr>
            <p:cNvPr id="13" name="Rounded Rectangle 12"/>
            <p:cNvSpPr/>
            <p:nvPr/>
          </p:nvSpPr>
          <p:spPr>
            <a:xfrm>
              <a:off x="4038600" y="5334000"/>
              <a:ext cx="2362200" cy="685800"/>
            </a:xfrm>
            <a:prstGeom prst="roundRect">
              <a:avLst>
                <a:gd name="adj" fmla="val 10000"/>
              </a:avLst>
            </a:prstGeom>
            <a:solidFill>
              <a:srgbClr val="73B632"/>
            </a:solidFill>
            <a:ln>
              <a:solidFill>
                <a:srgbClr val="73B632"/>
              </a:solidFill>
            </a:ln>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4060759" y="5486400"/>
              <a:ext cx="2340041" cy="369332"/>
            </a:xfrm>
            <a:prstGeom prst="rect">
              <a:avLst/>
            </a:prstGeom>
          </p:spPr>
          <p:txBody>
            <a:bodyPr wrap="none">
              <a:spAutoFit/>
            </a:bodyPr>
            <a:lstStyle/>
            <a:p>
              <a:pPr lvl="0"/>
              <a:r>
                <a:rPr lang="en-US" b="1" dirty="0">
                  <a:latin typeface="Arial"/>
                  <a:cs typeface="Arial"/>
                </a:rPr>
                <a:t>Envelope Measures</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7848"/>
            <a:ext cx="8534400" cy="758952"/>
          </a:xfrm>
        </p:spPr>
        <p:txBody>
          <a:bodyPr>
            <a:noAutofit/>
          </a:bodyPr>
          <a:lstStyle/>
          <a:p>
            <a:r>
              <a:rPr lang="en-US" sz="2800" dirty="0"/>
              <a:t>Proposed Rule Set </a:t>
            </a:r>
            <a:br>
              <a:rPr lang="en-US" sz="2800" dirty="0"/>
            </a:br>
            <a:r>
              <a:rPr lang="en-US" sz="2800" dirty="0"/>
              <a:t>for “Deeming” RI Measures</a:t>
            </a:r>
          </a:p>
        </p:txBody>
      </p:sp>
      <p:sp>
        <p:nvSpPr>
          <p:cNvPr id="3" name="Date Placeholder 2"/>
          <p:cNvSpPr>
            <a:spLocks noGrp="1"/>
          </p:cNvSpPr>
          <p:nvPr>
            <p:ph type="dt" sz="half" idx="10"/>
          </p:nvPr>
        </p:nvSpPr>
        <p:spPr/>
        <p:txBody>
          <a:bodyPr/>
          <a:lstStyle/>
          <a:p>
            <a:r>
              <a:rPr lang="en-US"/>
              <a:t>April 28, 2016 </a:t>
            </a:r>
          </a:p>
        </p:txBody>
      </p:sp>
      <p:sp>
        <p:nvSpPr>
          <p:cNvPr id="5" name="Slide Number Placeholder 4"/>
          <p:cNvSpPr>
            <a:spLocks noGrp="1"/>
          </p:cNvSpPr>
          <p:nvPr>
            <p:ph type="sldNum" sz="quarter" idx="12"/>
          </p:nvPr>
        </p:nvSpPr>
        <p:spPr/>
        <p:txBody>
          <a:bodyPr/>
          <a:lstStyle/>
          <a:p>
            <a:fld id="{909A63E0-9C55-41FE-BE94-C73968ED251E}" type="slidenum">
              <a:rPr lang="en-US" smtClean="0"/>
              <a:pPr/>
              <a:t>5</a:t>
            </a:fld>
            <a:endParaRPr lang="en-US"/>
          </a:p>
        </p:txBody>
      </p:sp>
      <p:sp>
        <p:nvSpPr>
          <p:cNvPr id="8" name="Diamond 7"/>
          <p:cNvSpPr/>
          <p:nvPr/>
        </p:nvSpPr>
        <p:spPr>
          <a:xfrm>
            <a:off x="838200" y="1371600"/>
            <a:ext cx="1394883" cy="1371600"/>
          </a:xfrm>
          <a:prstGeom prst="diamond">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9" name="Rectangle 8"/>
          <p:cNvSpPr/>
          <p:nvPr/>
        </p:nvSpPr>
        <p:spPr>
          <a:xfrm>
            <a:off x="1066800" y="5577840"/>
            <a:ext cx="3276600" cy="6705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358672" y="2147570"/>
            <a:ext cx="376767" cy="1270"/>
          </a:xfrm>
          <a:prstGeom prst="straightConnector1">
            <a:avLst/>
          </a:prstGeom>
          <a:ln w="38100" cap="flat" cmpd="sng" algn="ctr">
            <a:solidFill>
              <a:srgbClr val="73B632"/>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a:off x="261287" y="4143074"/>
            <a:ext cx="2545081" cy="19654"/>
          </a:xfrm>
          <a:prstGeom prst="straightConnector1">
            <a:avLst/>
          </a:prstGeom>
          <a:ln w="38100" cap="flat" cmpd="sng" algn="ctr">
            <a:solidFill>
              <a:srgbClr val="73B632"/>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15" name="Diamond 14"/>
          <p:cNvSpPr/>
          <p:nvPr/>
        </p:nvSpPr>
        <p:spPr>
          <a:xfrm>
            <a:off x="2516011" y="1539240"/>
            <a:ext cx="2589389" cy="2514600"/>
          </a:xfrm>
          <a:prstGeom prst="diamond">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16" name="Straight Arrow Connector 15"/>
          <p:cNvCxnSpPr/>
          <p:nvPr/>
        </p:nvCxnSpPr>
        <p:spPr>
          <a:xfrm rot="16200000" flipH="1">
            <a:off x="2986745" y="4830787"/>
            <a:ext cx="1186420" cy="2890"/>
          </a:xfrm>
          <a:prstGeom prst="straightConnector1">
            <a:avLst/>
          </a:prstGeom>
          <a:ln w="38100" cap="flat" cmpd="sng" algn="ctr">
            <a:solidFill>
              <a:srgbClr val="73B632"/>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796139" y="2712720"/>
            <a:ext cx="2637367" cy="731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5105400" y="3077210"/>
            <a:ext cx="502356" cy="1270"/>
          </a:xfrm>
          <a:prstGeom prst="straightConnector1">
            <a:avLst/>
          </a:prstGeom>
          <a:ln w="38100" cap="flat" cmpd="sng" algn="ctr">
            <a:solidFill>
              <a:srgbClr val="73B632"/>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066800" y="5577840"/>
            <a:ext cx="3276600" cy="646331"/>
          </a:xfrm>
          <a:prstGeom prst="rect">
            <a:avLst/>
          </a:prstGeom>
          <a:noFill/>
        </p:spPr>
        <p:txBody>
          <a:bodyPr wrap="square" rtlCol="0">
            <a:spAutoFit/>
          </a:bodyPr>
          <a:lstStyle/>
          <a:p>
            <a:pPr algn="ctr"/>
            <a:r>
              <a:rPr lang="en-US" b="1" dirty="0">
                <a:latin typeface="Arial"/>
                <a:cs typeface="Arial"/>
              </a:rPr>
              <a:t>Code Baseline for </a:t>
            </a:r>
          </a:p>
          <a:p>
            <a:pPr algn="ctr"/>
            <a:r>
              <a:rPr lang="en-US" b="1" dirty="0">
                <a:latin typeface="Arial"/>
                <a:cs typeface="Arial"/>
              </a:rPr>
              <a:t>Full or 2/3 EUL</a:t>
            </a:r>
          </a:p>
        </p:txBody>
      </p:sp>
      <p:sp>
        <p:nvSpPr>
          <p:cNvPr id="23" name="TextBox 22"/>
          <p:cNvSpPr txBox="1"/>
          <p:nvPr/>
        </p:nvSpPr>
        <p:spPr>
          <a:xfrm>
            <a:off x="914400" y="1767840"/>
            <a:ext cx="1295400" cy="584776"/>
          </a:xfrm>
          <a:prstGeom prst="rect">
            <a:avLst/>
          </a:prstGeom>
          <a:noFill/>
        </p:spPr>
        <p:txBody>
          <a:bodyPr wrap="square" rtlCol="0">
            <a:spAutoFit/>
          </a:bodyPr>
          <a:lstStyle/>
          <a:p>
            <a:r>
              <a:rPr lang="en-US" sz="1600" dirty="0">
                <a:latin typeface="Arial"/>
                <a:cs typeface="Arial"/>
              </a:rPr>
              <a:t>Functioning Equipment?</a:t>
            </a:r>
          </a:p>
        </p:txBody>
      </p:sp>
      <p:sp>
        <p:nvSpPr>
          <p:cNvPr id="24" name="TextBox 23"/>
          <p:cNvSpPr txBox="1"/>
          <p:nvPr/>
        </p:nvSpPr>
        <p:spPr>
          <a:xfrm>
            <a:off x="5867400" y="2721709"/>
            <a:ext cx="2351876" cy="646331"/>
          </a:xfrm>
          <a:prstGeom prst="rect">
            <a:avLst/>
          </a:prstGeom>
          <a:noFill/>
        </p:spPr>
        <p:txBody>
          <a:bodyPr wrap="none" rtlCol="0">
            <a:spAutoFit/>
          </a:bodyPr>
          <a:lstStyle/>
          <a:p>
            <a:r>
              <a:rPr lang="en-US" b="1" dirty="0">
                <a:latin typeface="Arial"/>
                <a:cs typeface="Arial"/>
              </a:rPr>
              <a:t>Existing Conditions </a:t>
            </a:r>
          </a:p>
          <a:p>
            <a:r>
              <a:rPr lang="en-US" b="1" dirty="0">
                <a:latin typeface="Arial"/>
                <a:cs typeface="Arial"/>
              </a:rPr>
              <a:t>Baseline</a:t>
            </a:r>
          </a:p>
        </p:txBody>
      </p:sp>
      <p:sp>
        <p:nvSpPr>
          <p:cNvPr id="25" name="TextBox 24"/>
          <p:cNvSpPr txBox="1"/>
          <p:nvPr/>
        </p:nvSpPr>
        <p:spPr>
          <a:xfrm>
            <a:off x="968056" y="2834640"/>
            <a:ext cx="479744" cy="369332"/>
          </a:xfrm>
          <a:prstGeom prst="rect">
            <a:avLst/>
          </a:prstGeom>
          <a:noFill/>
        </p:spPr>
        <p:txBody>
          <a:bodyPr wrap="square" rtlCol="0">
            <a:spAutoFit/>
          </a:bodyPr>
          <a:lstStyle/>
          <a:p>
            <a:r>
              <a:rPr lang="en-US" dirty="0">
                <a:latin typeface="Arial"/>
                <a:cs typeface="Arial"/>
              </a:rPr>
              <a:t>No</a:t>
            </a:r>
          </a:p>
        </p:txBody>
      </p:sp>
      <p:sp>
        <p:nvSpPr>
          <p:cNvPr id="27" name="TextBox 26"/>
          <p:cNvSpPr txBox="1"/>
          <p:nvPr/>
        </p:nvSpPr>
        <p:spPr>
          <a:xfrm>
            <a:off x="2209800" y="1691640"/>
            <a:ext cx="561234" cy="369332"/>
          </a:xfrm>
          <a:prstGeom prst="rect">
            <a:avLst/>
          </a:prstGeom>
          <a:noFill/>
        </p:spPr>
        <p:txBody>
          <a:bodyPr wrap="none" rtlCol="0">
            <a:spAutoFit/>
          </a:bodyPr>
          <a:lstStyle/>
          <a:p>
            <a:r>
              <a:rPr lang="en-US" dirty="0">
                <a:latin typeface="Arial"/>
                <a:cs typeface="Arial"/>
              </a:rPr>
              <a:t>Yes</a:t>
            </a:r>
          </a:p>
        </p:txBody>
      </p:sp>
      <p:sp>
        <p:nvSpPr>
          <p:cNvPr id="30" name="TextBox 29"/>
          <p:cNvSpPr txBox="1"/>
          <p:nvPr/>
        </p:nvSpPr>
        <p:spPr>
          <a:xfrm>
            <a:off x="3635056" y="4206240"/>
            <a:ext cx="479744" cy="369332"/>
          </a:xfrm>
          <a:prstGeom prst="rect">
            <a:avLst/>
          </a:prstGeom>
          <a:noFill/>
        </p:spPr>
        <p:txBody>
          <a:bodyPr wrap="none" rtlCol="0">
            <a:spAutoFit/>
          </a:bodyPr>
          <a:lstStyle/>
          <a:p>
            <a:r>
              <a:rPr lang="en-US" dirty="0">
                <a:latin typeface="Arial"/>
                <a:cs typeface="Arial"/>
              </a:rPr>
              <a:t>No</a:t>
            </a:r>
          </a:p>
        </p:txBody>
      </p:sp>
      <p:sp>
        <p:nvSpPr>
          <p:cNvPr id="31" name="TextBox 30"/>
          <p:cNvSpPr txBox="1"/>
          <p:nvPr/>
        </p:nvSpPr>
        <p:spPr>
          <a:xfrm>
            <a:off x="5029200" y="3151108"/>
            <a:ext cx="561234" cy="369332"/>
          </a:xfrm>
          <a:prstGeom prst="rect">
            <a:avLst/>
          </a:prstGeom>
          <a:noFill/>
        </p:spPr>
        <p:txBody>
          <a:bodyPr wrap="none" rtlCol="0">
            <a:spAutoFit/>
          </a:bodyPr>
          <a:lstStyle/>
          <a:p>
            <a:r>
              <a:rPr lang="en-US" dirty="0">
                <a:latin typeface="Arial"/>
                <a:cs typeface="Arial"/>
              </a:rPr>
              <a:t>Yes</a:t>
            </a:r>
          </a:p>
        </p:txBody>
      </p:sp>
      <p:sp>
        <p:nvSpPr>
          <p:cNvPr id="32" name="TextBox 31"/>
          <p:cNvSpPr txBox="1"/>
          <p:nvPr/>
        </p:nvSpPr>
        <p:spPr>
          <a:xfrm>
            <a:off x="2895600" y="2225040"/>
            <a:ext cx="2362200" cy="1169551"/>
          </a:xfrm>
          <a:prstGeom prst="rect">
            <a:avLst/>
          </a:prstGeom>
          <a:noFill/>
        </p:spPr>
        <p:txBody>
          <a:bodyPr wrap="square" rtlCol="0">
            <a:spAutoFit/>
          </a:bodyPr>
          <a:lstStyle/>
          <a:p>
            <a:r>
              <a:rPr lang="en-US" sz="1400" b="1" dirty="0">
                <a:latin typeface="Arial"/>
                <a:cs typeface="Arial"/>
              </a:rPr>
              <a:t>Meet RI Criteria?</a:t>
            </a:r>
          </a:p>
          <a:p>
            <a:pPr marL="342900" indent="-342900"/>
            <a:r>
              <a:rPr lang="en-US" sz="1400" dirty="0">
                <a:latin typeface="Arial"/>
                <a:cs typeface="Arial"/>
              </a:rPr>
              <a:t>1. Failure mode not catastrophic </a:t>
            </a:r>
          </a:p>
          <a:p>
            <a:pPr marL="342900" indent="-342900"/>
            <a:r>
              <a:rPr lang="en-US" sz="1400" dirty="0">
                <a:latin typeface="Arial"/>
                <a:cs typeface="Arial"/>
              </a:rPr>
              <a:t>2. History of repair</a:t>
            </a:r>
          </a:p>
          <a:p>
            <a:pPr marL="342900" indent="-342900"/>
            <a:r>
              <a:rPr lang="en-US" sz="1400" dirty="0">
                <a:latin typeface="Arial"/>
                <a:cs typeface="Arial"/>
              </a:rPr>
              <a:t>3. Cheaper to repair</a:t>
            </a:r>
          </a:p>
        </p:txBody>
      </p:sp>
      <p:sp>
        <p:nvSpPr>
          <p:cNvPr id="34" name="TextBox 33"/>
          <p:cNvSpPr txBox="1"/>
          <p:nvPr/>
        </p:nvSpPr>
        <p:spPr>
          <a:xfrm>
            <a:off x="4953001" y="3791248"/>
            <a:ext cx="3657600" cy="1938992"/>
          </a:xfrm>
          <a:prstGeom prst="rect">
            <a:avLst/>
          </a:prstGeom>
          <a:noFill/>
        </p:spPr>
        <p:txBody>
          <a:bodyPr wrap="square" rtlCol="0">
            <a:spAutoFit/>
          </a:bodyPr>
          <a:lstStyle/>
          <a:p>
            <a:r>
              <a:rPr lang="en-US" sz="4000" b="1" dirty="0">
                <a:solidFill>
                  <a:srgbClr val="73B632"/>
                </a:solidFill>
                <a:latin typeface="Arial"/>
                <a:cs typeface="Arial"/>
              </a:rPr>
              <a:t>All Determined </a:t>
            </a:r>
          </a:p>
          <a:p>
            <a:r>
              <a:rPr lang="en-US" sz="4000" b="1" dirty="0">
                <a:solidFill>
                  <a:srgbClr val="73B632"/>
                </a:solidFill>
                <a:latin typeface="Arial"/>
                <a:cs typeface="Arial"/>
              </a:rPr>
              <a:t>Ex Ante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sz="2900" dirty="0"/>
              <a:t>Simplified Rule Set for Envelope Measures</a:t>
            </a:r>
          </a:p>
        </p:txBody>
      </p:sp>
      <p:sp>
        <p:nvSpPr>
          <p:cNvPr id="3" name="Date Placeholder 2"/>
          <p:cNvSpPr>
            <a:spLocks noGrp="1"/>
          </p:cNvSpPr>
          <p:nvPr>
            <p:ph type="dt" sz="half" idx="10"/>
          </p:nvPr>
        </p:nvSpPr>
        <p:spPr/>
        <p:txBody>
          <a:bodyPr/>
          <a:lstStyle/>
          <a:p>
            <a:r>
              <a:rPr lang="en-US"/>
              <a:t>April 28, 2016 </a:t>
            </a:r>
          </a:p>
        </p:txBody>
      </p:sp>
      <p:sp>
        <p:nvSpPr>
          <p:cNvPr id="5" name="Slide Number Placeholder 4"/>
          <p:cNvSpPr>
            <a:spLocks noGrp="1"/>
          </p:cNvSpPr>
          <p:nvPr>
            <p:ph type="sldNum" sz="quarter" idx="12"/>
          </p:nvPr>
        </p:nvSpPr>
        <p:spPr/>
        <p:txBody>
          <a:bodyPr/>
          <a:lstStyle/>
          <a:p>
            <a:fld id="{909A63E0-9C55-41FE-BE94-C73968ED251E}" type="slidenum">
              <a:rPr lang="en-US" smtClean="0"/>
              <a:pPr/>
              <a:t>6</a:t>
            </a:fld>
            <a:endParaRPr lang="en-US"/>
          </a:p>
        </p:txBody>
      </p:sp>
      <p:sp>
        <p:nvSpPr>
          <p:cNvPr id="8" name="Diamond 7"/>
          <p:cNvSpPr/>
          <p:nvPr/>
        </p:nvSpPr>
        <p:spPr>
          <a:xfrm>
            <a:off x="838200" y="1371600"/>
            <a:ext cx="1394883" cy="1371600"/>
          </a:xfrm>
          <a:prstGeom prst="diamond">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9" name="Rectangle 8"/>
          <p:cNvSpPr/>
          <p:nvPr/>
        </p:nvSpPr>
        <p:spPr>
          <a:xfrm>
            <a:off x="1066800" y="5577840"/>
            <a:ext cx="3276600" cy="6705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358672" y="2147570"/>
            <a:ext cx="376767" cy="1270"/>
          </a:xfrm>
          <a:prstGeom prst="straightConnector1">
            <a:avLst/>
          </a:prstGeom>
          <a:ln w="38100" cap="flat" cmpd="sng" algn="ctr">
            <a:solidFill>
              <a:srgbClr val="73B632"/>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a:off x="261287" y="4143074"/>
            <a:ext cx="2545081" cy="19654"/>
          </a:xfrm>
          <a:prstGeom prst="straightConnector1">
            <a:avLst/>
          </a:prstGeom>
          <a:ln w="38100" cap="flat" cmpd="sng" algn="ctr">
            <a:solidFill>
              <a:srgbClr val="73B632"/>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15" name="Diamond 14"/>
          <p:cNvSpPr/>
          <p:nvPr/>
        </p:nvSpPr>
        <p:spPr>
          <a:xfrm>
            <a:off x="2516011" y="1539240"/>
            <a:ext cx="2589389" cy="2514600"/>
          </a:xfrm>
          <a:prstGeom prst="diamond">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16" name="Straight Arrow Connector 15"/>
          <p:cNvCxnSpPr/>
          <p:nvPr/>
        </p:nvCxnSpPr>
        <p:spPr>
          <a:xfrm rot="16200000" flipH="1">
            <a:off x="2986745" y="4830787"/>
            <a:ext cx="1186420" cy="2890"/>
          </a:xfrm>
          <a:prstGeom prst="straightConnector1">
            <a:avLst/>
          </a:prstGeom>
          <a:ln w="38100" cap="flat" cmpd="sng" algn="ctr">
            <a:solidFill>
              <a:srgbClr val="73B632"/>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796139" y="2712720"/>
            <a:ext cx="2637367" cy="731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5105400" y="3077210"/>
            <a:ext cx="502356" cy="1270"/>
          </a:xfrm>
          <a:prstGeom prst="straightConnector1">
            <a:avLst/>
          </a:prstGeom>
          <a:ln w="38100" cap="flat" cmpd="sng" algn="ctr">
            <a:solidFill>
              <a:srgbClr val="73B632"/>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066800" y="5577840"/>
            <a:ext cx="3276600" cy="646331"/>
          </a:xfrm>
          <a:prstGeom prst="rect">
            <a:avLst/>
          </a:prstGeom>
          <a:noFill/>
        </p:spPr>
        <p:txBody>
          <a:bodyPr wrap="square" rtlCol="0">
            <a:spAutoFit/>
          </a:bodyPr>
          <a:lstStyle/>
          <a:p>
            <a:pPr algn="ctr"/>
            <a:r>
              <a:rPr lang="en-US" b="1" dirty="0">
                <a:latin typeface="Arial"/>
                <a:cs typeface="Arial"/>
              </a:rPr>
              <a:t>Code Baseline for </a:t>
            </a:r>
          </a:p>
          <a:p>
            <a:pPr algn="ctr"/>
            <a:r>
              <a:rPr lang="en-US" b="1" dirty="0">
                <a:latin typeface="Arial"/>
                <a:cs typeface="Arial"/>
              </a:rPr>
              <a:t>Full or 2/3 EUL</a:t>
            </a:r>
          </a:p>
        </p:txBody>
      </p:sp>
      <p:sp>
        <p:nvSpPr>
          <p:cNvPr id="23" name="TextBox 22"/>
          <p:cNvSpPr txBox="1"/>
          <p:nvPr/>
        </p:nvSpPr>
        <p:spPr>
          <a:xfrm>
            <a:off x="914400" y="1767840"/>
            <a:ext cx="1295400" cy="584776"/>
          </a:xfrm>
          <a:prstGeom prst="rect">
            <a:avLst/>
          </a:prstGeom>
          <a:noFill/>
        </p:spPr>
        <p:txBody>
          <a:bodyPr wrap="square" rtlCol="0">
            <a:spAutoFit/>
          </a:bodyPr>
          <a:lstStyle/>
          <a:p>
            <a:r>
              <a:rPr lang="en-US" sz="1600" dirty="0">
                <a:latin typeface="Arial"/>
                <a:cs typeface="Arial"/>
              </a:rPr>
              <a:t>Functioning Equipment?</a:t>
            </a:r>
          </a:p>
        </p:txBody>
      </p:sp>
      <p:sp>
        <p:nvSpPr>
          <p:cNvPr id="24" name="TextBox 23"/>
          <p:cNvSpPr txBox="1"/>
          <p:nvPr/>
        </p:nvSpPr>
        <p:spPr>
          <a:xfrm>
            <a:off x="5867400" y="2721709"/>
            <a:ext cx="2351876" cy="646331"/>
          </a:xfrm>
          <a:prstGeom prst="rect">
            <a:avLst/>
          </a:prstGeom>
          <a:noFill/>
        </p:spPr>
        <p:txBody>
          <a:bodyPr wrap="none" rtlCol="0">
            <a:spAutoFit/>
          </a:bodyPr>
          <a:lstStyle/>
          <a:p>
            <a:r>
              <a:rPr lang="en-US" b="1" dirty="0">
                <a:latin typeface="Arial"/>
                <a:cs typeface="Arial"/>
              </a:rPr>
              <a:t>Existing Conditions </a:t>
            </a:r>
          </a:p>
          <a:p>
            <a:r>
              <a:rPr lang="en-US" b="1" dirty="0">
                <a:latin typeface="Arial"/>
                <a:cs typeface="Arial"/>
              </a:rPr>
              <a:t>Baseline</a:t>
            </a:r>
          </a:p>
        </p:txBody>
      </p:sp>
      <p:sp>
        <p:nvSpPr>
          <p:cNvPr id="25" name="TextBox 24"/>
          <p:cNvSpPr txBox="1"/>
          <p:nvPr/>
        </p:nvSpPr>
        <p:spPr>
          <a:xfrm>
            <a:off x="968056" y="2834640"/>
            <a:ext cx="479744" cy="369332"/>
          </a:xfrm>
          <a:prstGeom prst="rect">
            <a:avLst/>
          </a:prstGeom>
          <a:noFill/>
        </p:spPr>
        <p:txBody>
          <a:bodyPr wrap="square" rtlCol="0">
            <a:spAutoFit/>
          </a:bodyPr>
          <a:lstStyle/>
          <a:p>
            <a:r>
              <a:rPr lang="en-US" dirty="0">
                <a:latin typeface="Arial"/>
                <a:cs typeface="Arial"/>
              </a:rPr>
              <a:t>No</a:t>
            </a:r>
          </a:p>
        </p:txBody>
      </p:sp>
      <p:sp>
        <p:nvSpPr>
          <p:cNvPr id="27" name="TextBox 26"/>
          <p:cNvSpPr txBox="1"/>
          <p:nvPr/>
        </p:nvSpPr>
        <p:spPr>
          <a:xfrm>
            <a:off x="2209800" y="1691640"/>
            <a:ext cx="561234" cy="369332"/>
          </a:xfrm>
          <a:prstGeom prst="rect">
            <a:avLst/>
          </a:prstGeom>
          <a:noFill/>
        </p:spPr>
        <p:txBody>
          <a:bodyPr wrap="none" rtlCol="0">
            <a:spAutoFit/>
          </a:bodyPr>
          <a:lstStyle/>
          <a:p>
            <a:r>
              <a:rPr lang="en-US" dirty="0">
                <a:latin typeface="Arial"/>
                <a:cs typeface="Arial"/>
              </a:rPr>
              <a:t>Yes</a:t>
            </a:r>
          </a:p>
        </p:txBody>
      </p:sp>
      <p:sp>
        <p:nvSpPr>
          <p:cNvPr id="30" name="TextBox 29"/>
          <p:cNvSpPr txBox="1"/>
          <p:nvPr/>
        </p:nvSpPr>
        <p:spPr>
          <a:xfrm>
            <a:off x="3635056" y="4206240"/>
            <a:ext cx="479744" cy="369332"/>
          </a:xfrm>
          <a:prstGeom prst="rect">
            <a:avLst/>
          </a:prstGeom>
          <a:noFill/>
        </p:spPr>
        <p:txBody>
          <a:bodyPr wrap="none" rtlCol="0">
            <a:spAutoFit/>
          </a:bodyPr>
          <a:lstStyle/>
          <a:p>
            <a:r>
              <a:rPr lang="en-US" dirty="0">
                <a:latin typeface="Arial"/>
                <a:cs typeface="Arial"/>
              </a:rPr>
              <a:t>No</a:t>
            </a:r>
          </a:p>
        </p:txBody>
      </p:sp>
      <p:sp>
        <p:nvSpPr>
          <p:cNvPr id="31" name="TextBox 30"/>
          <p:cNvSpPr txBox="1"/>
          <p:nvPr/>
        </p:nvSpPr>
        <p:spPr>
          <a:xfrm>
            <a:off x="5029200" y="3151108"/>
            <a:ext cx="561234" cy="369332"/>
          </a:xfrm>
          <a:prstGeom prst="rect">
            <a:avLst/>
          </a:prstGeom>
          <a:noFill/>
        </p:spPr>
        <p:txBody>
          <a:bodyPr wrap="none" rtlCol="0">
            <a:spAutoFit/>
          </a:bodyPr>
          <a:lstStyle/>
          <a:p>
            <a:r>
              <a:rPr lang="en-US" dirty="0">
                <a:latin typeface="Arial"/>
                <a:cs typeface="Arial"/>
              </a:rPr>
              <a:t>Yes</a:t>
            </a:r>
          </a:p>
        </p:txBody>
      </p:sp>
      <p:sp>
        <p:nvSpPr>
          <p:cNvPr id="32" name="TextBox 31"/>
          <p:cNvSpPr txBox="1"/>
          <p:nvPr/>
        </p:nvSpPr>
        <p:spPr>
          <a:xfrm>
            <a:off x="3200400" y="2209800"/>
            <a:ext cx="1828800" cy="1015663"/>
          </a:xfrm>
          <a:prstGeom prst="rect">
            <a:avLst/>
          </a:prstGeom>
          <a:noFill/>
        </p:spPr>
        <p:txBody>
          <a:bodyPr wrap="square" rtlCol="0">
            <a:spAutoFit/>
          </a:bodyPr>
          <a:lstStyle/>
          <a:p>
            <a:r>
              <a:rPr lang="en-US" sz="2000" b="1" dirty="0">
                <a:latin typeface="Arial"/>
                <a:cs typeface="Arial"/>
              </a:rPr>
              <a:t>Is it an envelope measure?</a:t>
            </a:r>
            <a:endParaRPr lang="en-US" sz="20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April 28, 2016 </a:t>
            </a:r>
          </a:p>
        </p:txBody>
      </p:sp>
      <p:sp>
        <p:nvSpPr>
          <p:cNvPr id="8" name="Content Placeholder 5"/>
          <p:cNvSpPr txBox="1">
            <a:spLocks/>
          </p:cNvSpPr>
          <p:nvPr/>
        </p:nvSpPr>
        <p:spPr>
          <a:xfrm>
            <a:off x="334962" y="1524000"/>
            <a:ext cx="8504238" cy="45720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rgbClr val="73B632"/>
              </a:buClr>
              <a:buSzPct val="85000"/>
              <a:buFont typeface="Wingdings 2"/>
              <a:buNone/>
              <a:tabLst/>
              <a:defRPr/>
            </a:pPr>
            <a:r>
              <a:rPr kumimoji="0" lang="en-US" sz="3000" b="0" i="0" u="none" strike="noStrike" kern="1200" cap="none" spc="0" normalizeH="0" baseline="0" noProof="0" dirty="0">
                <a:ln>
                  <a:noFill/>
                </a:ln>
                <a:solidFill>
                  <a:srgbClr val="73B632"/>
                </a:solidFill>
                <a:effectLst/>
                <a:uLnTx/>
                <a:uFillTx/>
                <a:latin typeface="Arial"/>
                <a:ea typeface="+mn-ea"/>
                <a:cs typeface="Arial"/>
              </a:rPr>
              <a:t>Open</a:t>
            </a:r>
            <a:r>
              <a:rPr kumimoji="0" lang="en-US" sz="3000" b="0" i="0" u="none" strike="noStrike" kern="1200" cap="none" spc="0" normalizeH="0" noProof="0" dirty="0">
                <a:ln>
                  <a:noFill/>
                </a:ln>
                <a:solidFill>
                  <a:srgbClr val="73B632"/>
                </a:solidFill>
                <a:effectLst/>
                <a:uLnTx/>
                <a:uFillTx/>
                <a:latin typeface="Arial"/>
                <a:ea typeface="+mn-ea"/>
                <a:cs typeface="Arial"/>
              </a:rPr>
              <a:t> question </a:t>
            </a:r>
            <a:r>
              <a:rPr lang="en-US" sz="3000" dirty="0">
                <a:solidFill>
                  <a:srgbClr val="73B632"/>
                </a:solidFill>
                <a:latin typeface="Arial"/>
                <a:cs typeface="Arial"/>
              </a:rPr>
              <a:t>from subcommittee:</a:t>
            </a:r>
          </a:p>
          <a:p>
            <a:pPr marL="274320" marR="0" lvl="0" indent="-274320" algn="l" defTabSz="914400" rtl="0" eaLnBrk="1" fontAlgn="auto" latinLnBrk="0" hangingPunct="1">
              <a:lnSpc>
                <a:spcPct val="100000"/>
              </a:lnSpc>
              <a:spcBef>
                <a:spcPct val="20000"/>
              </a:spcBef>
              <a:spcAft>
                <a:spcPts val="0"/>
              </a:spcAft>
              <a:buClr>
                <a:srgbClr val="73B632"/>
              </a:buClr>
              <a:buSzPct val="85000"/>
              <a:buFont typeface="Wingdings 2"/>
              <a:buNone/>
              <a:tabLst/>
              <a:defRPr/>
            </a:pPr>
            <a:r>
              <a:rPr kumimoji="0" lang="en-US" sz="3000" b="0" i="0" u="none" strike="noStrike" kern="1200" cap="none" spc="0" normalizeH="0" baseline="0" noProof="0" dirty="0">
                <a:ln>
                  <a:noFill/>
                </a:ln>
                <a:solidFill>
                  <a:srgbClr val="73B632"/>
                </a:solidFill>
                <a:effectLst/>
                <a:uLnTx/>
                <a:uFillTx/>
                <a:latin typeface="Arial"/>
                <a:ea typeface="+mn-ea"/>
                <a:cs typeface="Arial"/>
              </a:rPr>
              <a:t>	</a:t>
            </a:r>
            <a:r>
              <a:rPr kumimoji="0" lang="en-US" sz="3000" b="1" i="0" u="none" strike="noStrike" kern="1200" cap="none" spc="0" normalizeH="0" baseline="0" noProof="0" dirty="0">
                <a:ln>
                  <a:noFill/>
                </a:ln>
                <a:solidFill>
                  <a:srgbClr val="73B632"/>
                </a:solidFill>
                <a:effectLst/>
                <a:uLnTx/>
                <a:uFillTx/>
                <a:latin typeface="Arial"/>
                <a:ea typeface="+mn-ea"/>
                <a:cs typeface="Arial"/>
              </a:rPr>
              <a:t>When is existing data enough to deem existing conditions baseline for </a:t>
            </a:r>
            <a:r>
              <a:rPr lang="en-US" sz="3000" b="1" dirty="0">
                <a:solidFill>
                  <a:srgbClr val="73B632"/>
                </a:solidFill>
                <a:latin typeface="Arial"/>
                <a:cs typeface="Arial"/>
              </a:rPr>
              <a:t>a measure?</a:t>
            </a:r>
            <a:endParaRPr kumimoji="0" lang="en-US" sz="3000" b="1" i="0" u="none" strike="noStrike" kern="1200" cap="none" spc="0" normalizeH="0" baseline="0" noProof="0" dirty="0">
              <a:ln>
                <a:noFill/>
              </a:ln>
              <a:solidFill>
                <a:srgbClr val="73B632"/>
              </a:solidFill>
              <a:effectLst/>
              <a:uLnTx/>
              <a:uFillTx/>
              <a:latin typeface="Arial"/>
              <a:ea typeface="+mn-ea"/>
              <a:cs typeface="Arial"/>
            </a:endParaRPr>
          </a:p>
          <a:p>
            <a:pPr marL="274320" marR="0" lvl="0" indent="-274320" algn="l" defTabSz="914400" rtl="0" eaLnBrk="1" fontAlgn="auto" latinLnBrk="0" hangingPunct="1">
              <a:lnSpc>
                <a:spcPct val="100000"/>
              </a:lnSpc>
              <a:spcBef>
                <a:spcPct val="20000"/>
              </a:spcBef>
              <a:spcAft>
                <a:spcPts val="0"/>
              </a:spcAft>
              <a:buClr>
                <a:srgbClr val="73B632"/>
              </a:buClr>
              <a:buSzPct val="85000"/>
              <a:buFont typeface="Wingdings 2"/>
              <a:buNone/>
              <a:tabLst/>
              <a:defRPr/>
            </a:pPr>
            <a:endParaRPr lang="en-US" sz="3000" dirty="0">
              <a:solidFill>
                <a:srgbClr val="73B632"/>
              </a:solidFill>
              <a:latin typeface="Arial"/>
              <a:cs typeface="Arial"/>
            </a:endParaRPr>
          </a:p>
          <a:p>
            <a:pPr marL="274320" marR="0" lvl="0" indent="-274320" algn="l" defTabSz="914400" rtl="0" eaLnBrk="1" fontAlgn="auto" latinLnBrk="0" hangingPunct="1">
              <a:lnSpc>
                <a:spcPct val="100000"/>
              </a:lnSpc>
              <a:spcBef>
                <a:spcPct val="20000"/>
              </a:spcBef>
              <a:spcAft>
                <a:spcPts val="0"/>
              </a:spcAft>
              <a:buClr>
                <a:srgbClr val="73B632"/>
              </a:buClr>
              <a:buSzPct val="85000"/>
              <a:buFont typeface="Wingdings 2"/>
              <a:buNone/>
              <a:tabLst/>
              <a:defRPr/>
            </a:pPr>
            <a:r>
              <a:rPr lang="en-US" sz="3000" dirty="0">
                <a:solidFill>
                  <a:schemeClr val="tx2"/>
                </a:solidFill>
                <a:latin typeface="Arial"/>
                <a:cs typeface="Arial"/>
              </a:rPr>
              <a:t>Office of Ratepayer Advocates Answer:</a:t>
            </a:r>
          </a:p>
          <a:p>
            <a:pPr marL="274320" marR="0" lvl="0" indent="-274320" algn="l" defTabSz="914400" rtl="0" eaLnBrk="1" fontAlgn="auto" latinLnBrk="0" hangingPunct="1">
              <a:lnSpc>
                <a:spcPct val="100000"/>
              </a:lnSpc>
              <a:spcBef>
                <a:spcPct val="20000"/>
              </a:spcBef>
              <a:spcAft>
                <a:spcPts val="0"/>
              </a:spcAft>
              <a:buClr>
                <a:srgbClr val="73B632"/>
              </a:buClr>
              <a:buSzPct val="85000"/>
              <a:buFont typeface="Wingdings 2"/>
              <a:buNone/>
              <a:tabLst/>
              <a:defRPr/>
            </a:pPr>
            <a:r>
              <a:rPr kumimoji="0" lang="en-US" sz="3000" i="0" u="none" strike="noStrike" kern="1200" cap="none" spc="0" normalizeH="0" baseline="0" noProof="0" dirty="0">
                <a:ln>
                  <a:noFill/>
                </a:ln>
                <a:solidFill>
                  <a:schemeClr val="tx2"/>
                </a:solidFill>
                <a:effectLst/>
                <a:uLnTx/>
                <a:uFillTx/>
                <a:latin typeface="Arial"/>
                <a:ea typeface="+mn-ea"/>
                <a:cs typeface="Arial"/>
              </a:rPr>
              <a:t>	</a:t>
            </a:r>
            <a:r>
              <a:rPr kumimoji="0" lang="en-US" sz="3000" b="1" i="0" u="none" strike="noStrike" kern="1200" cap="none" spc="0" normalizeH="0" baseline="0" noProof="0" dirty="0">
                <a:ln>
                  <a:noFill/>
                </a:ln>
                <a:solidFill>
                  <a:schemeClr val="tx2"/>
                </a:solidFill>
                <a:effectLst/>
                <a:uLnTx/>
                <a:uFillTx/>
                <a:latin typeface="Arial"/>
                <a:ea typeface="+mn-ea"/>
                <a:cs typeface="Arial"/>
              </a:rPr>
              <a:t>Limit measure “reach” </a:t>
            </a:r>
            <a:r>
              <a:rPr lang="en-US" sz="3000" b="1" noProof="0" dirty="0">
                <a:solidFill>
                  <a:schemeClr val="tx2"/>
                </a:solidFill>
                <a:latin typeface="Arial"/>
                <a:cs typeface="Arial"/>
              </a:rPr>
              <a:t>in proportion to the data available </a:t>
            </a:r>
            <a:r>
              <a:rPr kumimoji="0" lang="en-US" sz="3000" b="1" i="0" u="none" strike="noStrike" kern="1200" cap="none" spc="0" normalizeH="0" baseline="0" noProof="0" dirty="0">
                <a:ln>
                  <a:noFill/>
                </a:ln>
                <a:solidFill>
                  <a:schemeClr val="tx2"/>
                </a:solidFill>
                <a:effectLst/>
                <a:uLnTx/>
                <a:uFillTx/>
                <a:latin typeface="Arial"/>
                <a:ea typeface="+mn-ea"/>
                <a:cs typeface="Arial"/>
              </a:rPr>
              <a:t> </a:t>
            </a:r>
            <a:endParaRPr kumimoji="0" lang="en-US" sz="4000" i="0" u="none" strike="noStrike" kern="1200" cap="none" spc="0" normalizeH="0" baseline="0" noProof="0" dirty="0">
              <a:ln>
                <a:noFill/>
              </a:ln>
              <a:solidFill>
                <a:schemeClr val="tx2"/>
              </a:solidFill>
              <a:effectLst/>
              <a:uLnTx/>
              <a:uFillTx/>
              <a:latin typeface="Arial"/>
              <a:ea typeface="+mn-ea"/>
              <a:cs typeface="Arial"/>
            </a:endParaRPr>
          </a:p>
          <a:p>
            <a:pPr marL="274320" marR="0" lvl="0" indent="-274320" algn="l" defTabSz="914400" rtl="0" eaLnBrk="1" fontAlgn="auto" latinLnBrk="0" hangingPunct="1">
              <a:lnSpc>
                <a:spcPct val="100000"/>
              </a:lnSpc>
              <a:spcBef>
                <a:spcPct val="20000"/>
              </a:spcBef>
              <a:spcAft>
                <a:spcPts val="0"/>
              </a:spcAft>
              <a:buClr>
                <a:srgbClr val="73B632"/>
              </a:buClr>
              <a:buSzPct val="85000"/>
              <a:buFont typeface="Wingdings 2"/>
              <a:buNone/>
              <a:tabLst/>
              <a:defRPr/>
            </a:pPr>
            <a:endParaRPr lang="en-US" sz="4000" b="1" dirty="0">
              <a:solidFill>
                <a:schemeClr val="tx2"/>
              </a:solidFill>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a:t>Repair Indefinitely </a:t>
            </a:r>
          </a:p>
        </p:txBody>
      </p:sp>
      <p:sp>
        <p:nvSpPr>
          <p:cNvPr id="8" name="Text Placeholder 7"/>
          <p:cNvSpPr>
            <a:spLocks noGrp="1"/>
          </p:cNvSpPr>
          <p:nvPr>
            <p:ph type="body" sz="half" idx="3"/>
          </p:nvPr>
        </p:nvSpPr>
        <p:spPr/>
        <p:txBody>
          <a:bodyPr/>
          <a:lstStyle/>
          <a:p>
            <a:r>
              <a:rPr lang="en-US" dirty="0"/>
              <a:t>Envelope</a:t>
            </a:r>
          </a:p>
        </p:txBody>
      </p:sp>
      <p:sp>
        <p:nvSpPr>
          <p:cNvPr id="3" name="Date Placeholder 2"/>
          <p:cNvSpPr>
            <a:spLocks noGrp="1"/>
          </p:cNvSpPr>
          <p:nvPr>
            <p:ph type="dt" sz="half" idx="10"/>
          </p:nvPr>
        </p:nvSpPr>
        <p:spPr/>
        <p:txBody>
          <a:bodyPr/>
          <a:lstStyle/>
          <a:p>
            <a:r>
              <a:rPr lang="en-US"/>
              <a:t>April 28, 2016 </a:t>
            </a:r>
          </a:p>
        </p:txBody>
      </p:sp>
      <p:sp>
        <p:nvSpPr>
          <p:cNvPr id="7" name="Content Placeholder 6"/>
          <p:cNvSpPr>
            <a:spLocks noGrp="1"/>
          </p:cNvSpPr>
          <p:nvPr>
            <p:ph sz="quarter" idx="2"/>
          </p:nvPr>
        </p:nvSpPr>
        <p:spPr/>
        <p:txBody>
          <a:bodyPr/>
          <a:lstStyle/>
          <a:p>
            <a:r>
              <a:rPr lang="en-US" dirty="0"/>
              <a:t>Multifamily boilers</a:t>
            </a:r>
          </a:p>
          <a:p>
            <a:r>
              <a:rPr lang="en-US" dirty="0"/>
              <a:t>Electric motors </a:t>
            </a:r>
          </a:p>
          <a:p>
            <a:r>
              <a:rPr lang="en-US" dirty="0"/>
              <a:t>Air compressors </a:t>
            </a:r>
          </a:p>
          <a:p>
            <a:r>
              <a:rPr lang="en-US" dirty="0"/>
              <a:t>Behind the meter transformers</a:t>
            </a:r>
          </a:p>
        </p:txBody>
      </p:sp>
      <p:sp>
        <p:nvSpPr>
          <p:cNvPr id="9" name="Content Placeholder 8"/>
          <p:cNvSpPr>
            <a:spLocks noGrp="1"/>
          </p:cNvSpPr>
          <p:nvPr>
            <p:ph sz="quarter" idx="4"/>
          </p:nvPr>
        </p:nvSpPr>
        <p:spPr/>
        <p:txBody>
          <a:bodyPr/>
          <a:lstStyle/>
          <a:p>
            <a:r>
              <a:rPr lang="en-US" dirty="0"/>
              <a:t>Insulation</a:t>
            </a:r>
          </a:p>
          <a:p>
            <a:r>
              <a:rPr lang="en-US" dirty="0"/>
              <a:t>Windows</a:t>
            </a:r>
          </a:p>
          <a:p>
            <a:r>
              <a:rPr lang="en-US" dirty="0"/>
              <a:t>Delighting and fenestration? </a:t>
            </a:r>
          </a:p>
        </p:txBody>
      </p:sp>
      <p:sp>
        <p:nvSpPr>
          <p:cNvPr id="4" name="Slide Number Placeholder 3"/>
          <p:cNvSpPr>
            <a:spLocks noGrp="1"/>
          </p:cNvSpPr>
          <p:nvPr>
            <p:ph type="sldNum" sz="quarter" idx="12"/>
          </p:nvPr>
        </p:nvSpPr>
        <p:spPr/>
        <p:txBody>
          <a:bodyPr/>
          <a:lstStyle/>
          <a:p>
            <a:fld id="{909A63E0-9C55-41FE-BE94-C73968ED251E}" type="slidenum">
              <a:rPr lang="en-US" smtClean="0"/>
              <a:pPr/>
              <a:t>8</a:t>
            </a:fld>
            <a:endParaRPr lang="en-US"/>
          </a:p>
        </p:txBody>
      </p:sp>
      <p:sp>
        <p:nvSpPr>
          <p:cNvPr id="2" name="Title 1"/>
          <p:cNvSpPr>
            <a:spLocks noGrp="1"/>
          </p:cNvSpPr>
          <p:nvPr>
            <p:ph type="title"/>
          </p:nvPr>
        </p:nvSpPr>
        <p:spPr>
          <a:xfrm>
            <a:off x="301752" y="307848"/>
            <a:ext cx="8534400" cy="758952"/>
          </a:xfrm>
        </p:spPr>
        <p:txBody>
          <a:bodyPr>
            <a:normAutofit fontScale="90000"/>
          </a:bodyPr>
          <a:lstStyle/>
          <a:p>
            <a:r>
              <a:rPr lang="en-US" dirty="0"/>
              <a:t>Brainstorm: </a:t>
            </a:r>
            <a:br>
              <a:rPr lang="en-US" dirty="0"/>
            </a:br>
            <a:r>
              <a:rPr lang="en-US" dirty="0"/>
              <a:t>Measures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US" dirty="0"/>
              <a:t>Brainstorm:</a:t>
            </a:r>
            <a:br>
              <a:rPr lang="en-US" dirty="0"/>
            </a:br>
            <a:r>
              <a:rPr lang="en-US" dirty="0"/>
              <a:t>Data Sources </a:t>
            </a:r>
          </a:p>
        </p:txBody>
      </p:sp>
      <p:sp>
        <p:nvSpPr>
          <p:cNvPr id="3" name="Date Placeholder 2"/>
          <p:cNvSpPr>
            <a:spLocks noGrp="1"/>
          </p:cNvSpPr>
          <p:nvPr>
            <p:ph type="dt" sz="half" idx="10"/>
          </p:nvPr>
        </p:nvSpPr>
        <p:spPr/>
        <p:txBody>
          <a:bodyPr/>
          <a:lstStyle/>
          <a:p>
            <a:r>
              <a:rPr lang="en-US"/>
              <a:t>April 28, 2016 </a:t>
            </a:r>
          </a:p>
        </p:txBody>
      </p:sp>
      <p:sp>
        <p:nvSpPr>
          <p:cNvPr id="4" name="Slide Number Placeholder 3"/>
          <p:cNvSpPr>
            <a:spLocks noGrp="1"/>
          </p:cNvSpPr>
          <p:nvPr>
            <p:ph type="sldNum" sz="quarter" idx="12"/>
          </p:nvPr>
        </p:nvSpPr>
        <p:spPr/>
        <p:txBody>
          <a:bodyPr/>
          <a:lstStyle/>
          <a:p>
            <a:fld id="{909A63E0-9C55-41FE-BE94-C73968ED251E}" type="slidenum">
              <a:rPr lang="en-US" smtClean="0"/>
              <a:pPr/>
              <a:t>9</a:t>
            </a:fld>
            <a:endParaRPr lang="en-US"/>
          </a:p>
        </p:txBody>
      </p:sp>
      <p:sp>
        <p:nvSpPr>
          <p:cNvPr id="5" name="Content Placeholder 4"/>
          <p:cNvSpPr>
            <a:spLocks noGrp="1"/>
          </p:cNvSpPr>
          <p:nvPr>
            <p:ph sz="quarter" idx="1"/>
          </p:nvPr>
        </p:nvSpPr>
        <p:spPr/>
        <p:txBody>
          <a:bodyPr/>
          <a:lstStyle/>
          <a:p>
            <a:r>
              <a:rPr lang="en-US" dirty="0"/>
              <a:t>RASS?</a:t>
            </a:r>
          </a:p>
          <a:p>
            <a:r>
              <a:rPr lang="en-US" dirty="0"/>
              <a:t>CEUS? </a:t>
            </a:r>
          </a:p>
          <a:p>
            <a:r>
              <a:rPr lang="en-US"/>
              <a:t>ASHRAE?</a:t>
            </a:r>
            <a:endParaRPr lang="en-US" dirty="0"/>
          </a:p>
          <a:p>
            <a:r>
              <a:rPr lang="en-US" dirty="0"/>
              <a:t>Industry data?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ustom 15">
      <a:dk1>
        <a:srgbClr val="141313"/>
      </a:dk1>
      <a:lt1>
        <a:sysClr val="window" lastClr="FFFFFF"/>
      </a:lt1>
      <a:dk2>
        <a:srgbClr val="000B00"/>
      </a:dk2>
      <a:lt2>
        <a:srgbClr val="FFFFFE"/>
      </a:lt2>
      <a:accent1>
        <a:srgbClr val="F8C01B"/>
      </a:accent1>
      <a:accent2>
        <a:srgbClr val="CCB400"/>
      </a:accent2>
      <a:accent3>
        <a:srgbClr val="B79462"/>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6313</TotalTime>
  <Words>365</Words>
  <Application>Microsoft Macintosh PowerPoint</Application>
  <PresentationFormat>On-screen Show (4:3)</PresentationFormat>
  <Paragraphs>99</Paragraphs>
  <Slides>9</Slides>
  <Notes>3</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Civic</vt:lpstr>
      <vt:lpstr> Repair Indefinitely and Existing Conditions Baseline Opportunities Brainstorm</vt:lpstr>
      <vt:lpstr>Presentation Agenda </vt:lpstr>
      <vt:lpstr>Regulatory and Legislative Background</vt:lpstr>
      <vt:lpstr>Opportunity Categorization</vt:lpstr>
      <vt:lpstr>Proposed Rule Set  for “Deeming” RI Measures</vt:lpstr>
      <vt:lpstr>Simplified Rule Set for Envelope Measures</vt:lpstr>
      <vt:lpstr>Slide 7</vt:lpstr>
      <vt:lpstr>Brainstorm:  Measures </vt:lpstr>
      <vt:lpstr>Brainstorm: Data Sources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ASB</dc:creator>
  <cp:lastModifiedBy>Alejandra Mejia</cp:lastModifiedBy>
  <cp:revision>79</cp:revision>
  <dcterms:created xsi:type="dcterms:W3CDTF">2016-04-18T20:13:29Z</dcterms:created>
  <dcterms:modified xsi:type="dcterms:W3CDTF">2016-04-18T20:14:04Z</dcterms:modified>
</cp:coreProperties>
</file>